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6"/>
  </p:notesMasterIdLst>
  <p:handoutMasterIdLst>
    <p:handoutMasterId r:id="rId47"/>
  </p:handoutMasterIdLst>
  <p:sldIdLst>
    <p:sldId id="256" r:id="rId2"/>
    <p:sldId id="881" r:id="rId3"/>
    <p:sldId id="879" r:id="rId4"/>
    <p:sldId id="882" r:id="rId5"/>
    <p:sldId id="703" r:id="rId6"/>
    <p:sldId id="875" r:id="rId7"/>
    <p:sldId id="883" r:id="rId8"/>
    <p:sldId id="866" r:id="rId9"/>
    <p:sldId id="855" r:id="rId10"/>
    <p:sldId id="841" r:id="rId11"/>
    <p:sldId id="860" r:id="rId12"/>
    <p:sldId id="864" r:id="rId13"/>
    <p:sldId id="858" r:id="rId14"/>
    <p:sldId id="834" r:id="rId15"/>
    <p:sldId id="854" r:id="rId16"/>
    <p:sldId id="839" r:id="rId17"/>
    <p:sldId id="851" r:id="rId18"/>
    <p:sldId id="853" r:id="rId19"/>
    <p:sldId id="857" r:id="rId20"/>
    <p:sldId id="861" r:id="rId21"/>
    <p:sldId id="868" r:id="rId22"/>
    <p:sldId id="849" r:id="rId23"/>
    <p:sldId id="844" r:id="rId24"/>
    <p:sldId id="845" r:id="rId25"/>
    <p:sldId id="850" r:id="rId26"/>
    <p:sldId id="846" r:id="rId27"/>
    <p:sldId id="831" r:id="rId28"/>
    <p:sldId id="833" r:id="rId29"/>
    <p:sldId id="832" r:id="rId30"/>
    <p:sldId id="830" r:id="rId31"/>
    <p:sldId id="862" r:id="rId32"/>
    <p:sldId id="869" r:id="rId33"/>
    <p:sldId id="870" r:id="rId34"/>
    <p:sldId id="874" r:id="rId35"/>
    <p:sldId id="712" r:id="rId36"/>
    <p:sldId id="736" r:id="rId37"/>
    <p:sldId id="735" r:id="rId38"/>
    <p:sldId id="708" r:id="rId39"/>
    <p:sldId id="710" r:id="rId40"/>
    <p:sldId id="714" r:id="rId41"/>
    <p:sldId id="880" r:id="rId42"/>
    <p:sldId id="873" r:id="rId43"/>
    <p:sldId id="704" r:id="rId44"/>
    <p:sldId id="884" r:id="rId45"/>
  </p:sldIdLst>
  <p:sldSz cx="12192000" cy="6858000"/>
  <p:notesSz cx="6858000" cy="9144000"/>
  <p:defaultTextStyle>
    <a:defPPr>
      <a:defRPr lang="en-US"/>
    </a:defPPr>
    <a:lvl1pPr algn="l" rtl="0" eaLnBrk="0" fontAlgn="base" hangingPunct="0">
      <a:spcBef>
        <a:spcPct val="0"/>
      </a:spcBef>
      <a:spcAft>
        <a:spcPct val="0"/>
      </a:spcAft>
      <a:defRPr kern="1200">
        <a:solidFill>
          <a:schemeClr val="tx1"/>
        </a:solidFill>
        <a:latin typeface="Gill Sans MT" panose="020B0502020104020203" pitchFamily="34" charset="77"/>
        <a:ea typeface="+mn-ea"/>
        <a:cs typeface="+mn-cs"/>
      </a:defRPr>
    </a:lvl1pPr>
    <a:lvl2pPr marL="457200" algn="l" rtl="0" eaLnBrk="0" fontAlgn="base" hangingPunct="0">
      <a:spcBef>
        <a:spcPct val="0"/>
      </a:spcBef>
      <a:spcAft>
        <a:spcPct val="0"/>
      </a:spcAft>
      <a:defRPr kern="1200">
        <a:solidFill>
          <a:schemeClr val="tx1"/>
        </a:solidFill>
        <a:latin typeface="Gill Sans MT" panose="020B0502020104020203" pitchFamily="34" charset="77"/>
        <a:ea typeface="+mn-ea"/>
        <a:cs typeface="+mn-cs"/>
      </a:defRPr>
    </a:lvl2pPr>
    <a:lvl3pPr marL="914400" algn="l" rtl="0" eaLnBrk="0" fontAlgn="base" hangingPunct="0">
      <a:spcBef>
        <a:spcPct val="0"/>
      </a:spcBef>
      <a:spcAft>
        <a:spcPct val="0"/>
      </a:spcAft>
      <a:defRPr kern="1200">
        <a:solidFill>
          <a:schemeClr val="tx1"/>
        </a:solidFill>
        <a:latin typeface="Gill Sans MT" panose="020B0502020104020203" pitchFamily="34" charset="77"/>
        <a:ea typeface="+mn-ea"/>
        <a:cs typeface="+mn-cs"/>
      </a:defRPr>
    </a:lvl3pPr>
    <a:lvl4pPr marL="1371600" algn="l" rtl="0" eaLnBrk="0" fontAlgn="base" hangingPunct="0">
      <a:spcBef>
        <a:spcPct val="0"/>
      </a:spcBef>
      <a:spcAft>
        <a:spcPct val="0"/>
      </a:spcAft>
      <a:defRPr kern="1200">
        <a:solidFill>
          <a:schemeClr val="tx1"/>
        </a:solidFill>
        <a:latin typeface="Gill Sans MT" panose="020B0502020104020203" pitchFamily="34" charset="77"/>
        <a:ea typeface="+mn-ea"/>
        <a:cs typeface="+mn-cs"/>
      </a:defRPr>
    </a:lvl4pPr>
    <a:lvl5pPr marL="1828800" algn="l" rtl="0" eaLnBrk="0" fontAlgn="base" hangingPunct="0">
      <a:spcBef>
        <a:spcPct val="0"/>
      </a:spcBef>
      <a:spcAft>
        <a:spcPct val="0"/>
      </a:spcAft>
      <a:defRPr kern="1200">
        <a:solidFill>
          <a:schemeClr val="tx1"/>
        </a:solidFill>
        <a:latin typeface="Gill Sans MT" panose="020B0502020104020203" pitchFamily="34" charset="77"/>
        <a:ea typeface="+mn-ea"/>
        <a:cs typeface="+mn-cs"/>
      </a:defRPr>
    </a:lvl5pPr>
    <a:lvl6pPr marL="2286000" algn="l" defTabSz="914400" rtl="0" eaLnBrk="1" latinLnBrk="0" hangingPunct="1">
      <a:defRPr kern="1200">
        <a:solidFill>
          <a:schemeClr val="tx1"/>
        </a:solidFill>
        <a:latin typeface="Gill Sans MT" panose="020B0502020104020203" pitchFamily="34" charset="77"/>
        <a:ea typeface="+mn-ea"/>
        <a:cs typeface="+mn-cs"/>
      </a:defRPr>
    </a:lvl6pPr>
    <a:lvl7pPr marL="2743200" algn="l" defTabSz="914400" rtl="0" eaLnBrk="1" latinLnBrk="0" hangingPunct="1">
      <a:defRPr kern="1200">
        <a:solidFill>
          <a:schemeClr val="tx1"/>
        </a:solidFill>
        <a:latin typeface="Gill Sans MT" panose="020B0502020104020203" pitchFamily="34" charset="77"/>
        <a:ea typeface="+mn-ea"/>
        <a:cs typeface="+mn-cs"/>
      </a:defRPr>
    </a:lvl7pPr>
    <a:lvl8pPr marL="3200400" algn="l" defTabSz="914400" rtl="0" eaLnBrk="1" latinLnBrk="0" hangingPunct="1">
      <a:defRPr kern="1200">
        <a:solidFill>
          <a:schemeClr val="tx1"/>
        </a:solidFill>
        <a:latin typeface="Gill Sans MT" panose="020B0502020104020203" pitchFamily="34" charset="77"/>
        <a:ea typeface="+mn-ea"/>
        <a:cs typeface="+mn-cs"/>
      </a:defRPr>
    </a:lvl8pPr>
    <a:lvl9pPr marL="3657600" algn="l" defTabSz="914400" rtl="0" eaLnBrk="1" latinLnBrk="0" hangingPunct="1">
      <a:defRPr kern="1200">
        <a:solidFill>
          <a:schemeClr val="tx1"/>
        </a:solidFill>
        <a:latin typeface="Gill Sans MT" panose="020B0502020104020203" pitchFamily="34" charset="77"/>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260"/>
    <p:restoredTop sz="94694"/>
  </p:normalViewPr>
  <p:slideViewPr>
    <p:cSldViewPr snapToGrid="0">
      <p:cViewPr varScale="1">
        <p:scale>
          <a:sx n="98" d="100"/>
          <a:sy n="98" d="100"/>
        </p:scale>
        <p:origin x="216" y="688"/>
      </p:cViewPr>
      <p:guideLst/>
    </p:cSldViewPr>
  </p:slideViewPr>
  <p:notesTextViewPr>
    <p:cViewPr>
      <p:scale>
        <a:sx n="1" d="1"/>
        <a:sy n="1" d="1"/>
      </p:scale>
      <p:origin x="0" y="0"/>
    </p:cViewPr>
  </p:notesTextViewPr>
  <p:sorterViewPr>
    <p:cViewPr>
      <p:scale>
        <a:sx n="80" d="100"/>
        <a:sy n="80" d="100"/>
      </p:scale>
      <p:origin x="0" y="0"/>
    </p:cViewPr>
  </p:sorter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handoutMaster" Target="handoutMasters/handout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92D2161-0EE0-F8B6-A86F-F5BBCBC8397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a:defRPr/>
            </a:pPr>
            <a:endParaRPr lang="en-US"/>
          </a:p>
        </p:txBody>
      </p:sp>
      <p:sp>
        <p:nvSpPr>
          <p:cNvPr id="3" name="Date Placeholder 2">
            <a:extLst>
              <a:ext uri="{FF2B5EF4-FFF2-40B4-BE49-F238E27FC236}">
                <a16:creationId xmlns:a16="http://schemas.microsoft.com/office/drawing/2014/main" id="{3E225D93-64F1-6923-627C-4422D0FFAF4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smtClean="0">
                <a:latin typeface="+mn-lt"/>
              </a:defRPr>
            </a:lvl1pPr>
          </a:lstStyle>
          <a:p>
            <a:pPr>
              <a:defRPr/>
            </a:pPr>
            <a:fld id="{28E6731A-3627-4540-8272-B82CF2DEE4E9}" type="datetimeFigureOut">
              <a:rPr lang="en-US"/>
              <a:pPr>
                <a:defRPr/>
              </a:pPr>
              <a:t>8/5/24</a:t>
            </a:fld>
            <a:endParaRPr lang="en-US"/>
          </a:p>
        </p:txBody>
      </p:sp>
      <p:sp>
        <p:nvSpPr>
          <p:cNvPr id="4" name="Footer Placeholder 3">
            <a:extLst>
              <a:ext uri="{FF2B5EF4-FFF2-40B4-BE49-F238E27FC236}">
                <a16:creationId xmlns:a16="http://schemas.microsoft.com/office/drawing/2014/main" id="{C039CCFE-9A07-615C-AB80-E7D2D67CF84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a:defRPr/>
            </a:pPr>
            <a:endParaRPr lang="en-US"/>
          </a:p>
        </p:txBody>
      </p:sp>
      <p:sp>
        <p:nvSpPr>
          <p:cNvPr id="5" name="Slide Number Placeholder 4">
            <a:extLst>
              <a:ext uri="{FF2B5EF4-FFF2-40B4-BE49-F238E27FC236}">
                <a16:creationId xmlns:a16="http://schemas.microsoft.com/office/drawing/2014/main" id="{D04DA1A7-808B-FF5E-B638-5573BD1F7BF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eaLnBrk="1" fontAlgn="auto" hangingPunct="1">
              <a:spcBef>
                <a:spcPts val="0"/>
              </a:spcBef>
              <a:spcAft>
                <a:spcPts val="0"/>
              </a:spcAft>
              <a:defRPr sz="1200" smtClean="0">
                <a:latin typeface="+mn-lt"/>
              </a:defRPr>
            </a:lvl1pPr>
          </a:lstStyle>
          <a:p>
            <a:pPr>
              <a:defRPr/>
            </a:pPr>
            <a:fld id="{EFBE9D68-E404-C943-B10A-8561CE14FE77}" type="slidenum">
              <a:rPr lang="en-US"/>
              <a:pPr>
                <a:defRPr/>
              </a:pPr>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7FAE114-56F5-241C-79E4-A08EB557BE9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a:defRPr/>
            </a:pPr>
            <a:endParaRPr lang="en-US"/>
          </a:p>
        </p:txBody>
      </p:sp>
      <p:sp>
        <p:nvSpPr>
          <p:cNvPr id="3" name="Date Placeholder 2">
            <a:extLst>
              <a:ext uri="{FF2B5EF4-FFF2-40B4-BE49-F238E27FC236}">
                <a16:creationId xmlns:a16="http://schemas.microsoft.com/office/drawing/2014/main" id="{E544A751-56DD-B57E-5B22-F8E7576ED2C1}"/>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smtClean="0">
                <a:latin typeface="+mn-lt"/>
              </a:defRPr>
            </a:lvl1pPr>
          </a:lstStyle>
          <a:p>
            <a:pPr>
              <a:defRPr/>
            </a:pPr>
            <a:fld id="{20E8BE49-000C-9A44-9E55-4675536BE47B}" type="datetimeFigureOut">
              <a:rPr lang="en-US"/>
              <a:pPr>
                <a:defRPr/>
              </a:pPr>
              <a:t>8/5/24</a:t>
            </a:fld>
            <a:endParaRPr lang="en-US"/>
          </a:p>
        </p:txBody>
      </p:sp>
      <p:sp>
        <p:nvSpPr>
          <p:cNvPr id="4" name="Slide Image Placeholder 3">
            <a:extLst>
              <a:ext uri="{FF2B5EF4-FFF2-40B4-BE49-F238E27FC236}">
                <a16:creationId xmlns:a16="http://schemas.microsoft.com/office/drawing/2014/main" id="{D80E134F-DEED-368E-A6AF-6076579D9487}"/>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a:extLst>
              <a:ext uri="{FF2B5EF4-FFF2-40B4-BE49-F238E27FC236}">
                <a16:creationId xmlns:a16="http://schemas.microsoft.com/office/drawing/2014/main" id="{FD5E3456-E082-1F45-E2DF-049F89C62B71}"/>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a:extLst>
              <a:ext uri="{FF2B5EF4-FFF2-40B4-BE49-F238E27FC236}">
                <a16:creationId xmlns:a16="http://schemas.microsoft.com/office/drawing/2014/main" id="{346BC5AD-F173-0FF3-6C55-79DC6279E093}"/>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a:defRPr/>
            </a:pPr>
            <a:endParaRPr lang="en-US"/>
          </a:p>
        </p:txBody>
      </p:sp>
      <p:sp>
        <p:nvSpPr>
          <p:cNvPr id="7" name="Slide Number Placeholder 6">
            <a:extLst>
              <a:ext uri="{FF2B5EF4-FFF2-40B4-BE49-F238E27FC236}">
                <a16:creationId xmlns:a16="http://schemas.microsoft.com/office/drawing/2014/main" id="{C72791D4-33C1-D08A-8560-98F090C34F31}"/>
              </a:ext>
            </a:extLst>
          </p:cNvPr>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eaLnBrk="1" fontAlgn="auto" hangingPunct="1">
              <a:spcBef>
                <a:spcPts val="0"/>
              </a:spcBef>
              <a:spcAft>
                <a:spcPts val="0"/>
              </a:spcAft>
              <a:defRPr sz="1200" smtClean="0">
                <a:latin typeface="+mn-lt"/>
              </a:defRPr>
            </a:lvl1pPr>
          </a:lstStyle>
          <a:p>
            <a:pPr>
              <a:defRPr/>
            </a:pPr>
            <a:fld id="{2C169263-0CDA-FF4B-834D-5E9AA3B802B2}" type="slidenum">
              <a:rPr lang="en-US"/>
              <a:pPr>
                <a:defRPr/>
              </a:pPr>
              <a:t>‹#›</a:t>
            </a:fld>
            <a:endParaRPr lang="en-US"/>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mn-lt"/>
        <a:ea typeface="+mn-ea"/>
        <a:cs typeface="+mn-cs"/>
      </a:defRPr>
    </a:lvl1pPr>
    <a:lvl2pPr marL="457200" algn="l" rtl="0" fontAlgn="base">
      <a:spcBef>
        <a:spcPct val="30000"/>
      </a:spcBef>
      <a:spcAft>
        <a:spcPct val="0"/>
      </a:spcAft>
      <a:defRPr sz="1200" kern="1200">
        <a:solidFill>
          <a:schemeClr val="tx1"/>
        </a:solidFill>
        <a:latin typeface="+mn-lt"/>
        <a:ea typeface="+mn-ea"/>
        <a:cs typeface="+mn-cs"/>
      </a:defRPr>
    </a:lvl2pPr>
    <a:lvl3pPr marL="914400" algn="l" rtl="0" fontAlgn="base">
      <a:spcBef>
        <a:spcPct val="30000"/>
      </a:spcBef>
      <a:spcAft>
        <a:spcPct val="0"/>
      </a:spcAft>
      <a:defRPr sz="1200" kern="1200">
        <a:solidFill>
          <a:schemeClr val="tx1"/>
        </a:solidFill>
        <a:latin typeface="+mn-lt"/>
        <a:ea typeface="+mn-ea"/>
        <a:cs typeface="+mn-cs"/>
      </a:defRPr>
    </a:lvl3pPr>
    <a:lvl4pPr marL="1371600" algn="l" rtl="0" fontAlgn="base">
      <a:spcBef>
        <a:spcPct val="30000"/>
      </a:spcBef>
      <a:spcAft>
        <a:spcPct val="0"/>
      </a:spcAft>
      <a:defRPr sz="1200" kern="1200">
        <a:solidFill>
          <a:schemeClr val="tx1"/>
        </a:solidFill>
        <a:latin typeface="+mn-lt"/>
        <a:ea typeface="+mn-ea"/>
        <a:cs typeface="+mn-cs"/>
      </a:defRPr>
    </a:lvl4pPr>
    <a:lvl5pPr marL="182880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ctr"/>
            <a:r>
              <a:rPr lang="en-FI" sz="1200" dirty="0"/>
              <a:t>… a particularly confusing </a:t>
            </a:r>
          </a:p>
          <a:p>
            <a:pPr algn="ctr"/>
            <a:r>
              <a:rPr lang="en-FI" sz="1200" dirty="0"/>
              <a:t>intersection</a:t>
            </a:r>
          </a:p>
          <a:p>
            <a:endParaRPr lang="en-FI" dirty="0"/>
          </a:p>
        </p:txBody>
      </p:sp>
      <p:sp>
        <p:nvSpPr>
          <p:cNvPr id="4" name="Slide Number Placeholder 3"/>
          <p:cNvSpPr>
            <a:spLocks noGrp="1"/>
          </p:cNvSpPr>
          <p:nvPr>
            <p:ph type="sldNum" sz="quarter" idx="5"/>
          </p:nvPr>
        </p:nvSpPr>
        <p:spPr/>
        <p:txBody>
          <a:bodyPr/>
          <a:lstStyle/>
          <a:p>
            <a:fld id="{00C6101D-4955-2E49-AD11-CFDEC25BF6C4}" type="slidenum">
              <a:rPr lang="en-US" smtClean="0"/>
              <a:t>3</a:t>
            </a:fld>
            <a:endParaRPr lang="en-US"/>
          </a:p>
        </p:txBody>
      </p:sp>
    </p:spTree>
    <p:extLst>
      <p:ext uri="{BB962C8B-B14F-4D97-AF65-F5344CB8AC3E}">
        <p14:creationId xmlns:p14="http://schemas.microsoft.com/office/powerpoint/2010/main" val="16425987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FI" dirty="0"/>
          </a:p>
        </p:txBody>
      </p:sp>
      <p:sp>
        <p:nvSpPr>
          <p:cNvPr id="4" name="Slide Number Placeholder 3"/>
          <p:cNvSpPr>
            <a:spLocks noGrp="1"/>
          </p:cNvSpPr>
          <p:nvPr>
            <p:ph type="sldNum" sz="quarter" idx="5"/>
          </p:nvPr>
        </p:nvSpPr>
        <p:spPr/>
        <p:txBody>
          <a:bodyPr/>
          <a:lstStyle/>
          <a:p>
            <a:fld id="{00C6101D-4955-2E49-AD11-CFDEC25BF6C4}" type="slidenum">
              <a:rPr lang="en-US" smtClean="0"/>
              <a:t>33</a:t>
            </a:fld>
            <a:endParaRPr lang="en-US"/>
          </a:p>
        </p:txBody>
      </p:sp>
    </p:spTree>
    <p:extLst>
      <p:ext uri="{BB962C8B-B14F-4D97-AF65-F5344CB8AC3E}">
        <p14:creationId xmlns:p14="http://schemas.microsoft.com/office/powerpoint/2010/main" val="17236551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pipeline restarts and does not show reliability. Development uses latest </a:t>
            </a:r>
            <a:r>
              <a:rPr lang="en-US" dirty="0" err="1"/>
              <a:t>hw+sw</a:t>
            </a:r>
            <a:r>
              <a:rPr lang="en-US" dirty="0"/>
              <a:t> and test environments use simple setups. You need to be intentional for this to be true, it takes that contemporary attitude of understanding how you automation task maps to getting everything done. </a:t>
            </a:r>
          </a:p>
        </p:txBody>
      </p:sp>
      <p:sp>
        <p:nvSpPr>
          <p:cNvPr id="4" name="Slide Number Placeholder 3"/>
          <p:cNvSpPr>
            <a:spLocks noGrp="1"/>
          </p:cNvSpPr>
          <p:nvPr>
            <p:ph type="sldNum" sz="quarter" idx="5"/>
          </p:nvPr>
        </p:nvSpPr>
        <p:spPr/>
        <p:txBody>
          <a:bodyPr/>
          <a:lstStyle/>
          <a:p>
            <a:pPr>
              <a:defRPr/>
            </a:pPr>
            <a:fld id="{2C169263-0CDA-FF4B-834D-5E9AA3B802B2}" type="slidenum">
              <a:rPr lang="en-US" smtClean="0"/>
              <a:pPr>
                <a:defRPr/>
              </a:pPr>
              <a:t>37</a:t>
            </a:fld>
            <a:endParaRPr lang="en-US"/>
          </a:p>
        </p:txBody>
      </p:sp>
    </p:spTree>
    <p:extLst>
      <p:ext uri="{BB962C8B-B14F-4D97-AF65-F5344CB8AC3E}">
        <p14:creationId xmlns:p14="http://schemas.microsoft.com/office/powerpoint/2010/main" val="28076109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FI" dirty="0"/>
          </a:p>
        </p:txBody>
      </p:sp>
      <p:sp>
        <p:nvSpPr>
          <p:cNvPr id="4" name="Slide Number Placeholder 3"/>
          <p:cNvSpPr>
            <a:spLocks noGrp="1"/>
          </p:cNvSpPr>
          <p:nvPr>
            <p:ph type="sldNum" sz="quarter" idx="5"/>
          </p:nvPr>
        </p:nvSpPr>
        <p:spPr/>
        <p:txBody>
          <a:bodyPr/>
          <a:lstStyle/>
          <a:p>
            <a:fld id="{00C6101D-4955-2E49-AD11-CFDEC25BF6C4}" type="slidenum">
              <a:rPr lang="en-US" smtClean="0"/>
              <a:t>40</a:t>
            </a:fld>
            <a:endParaRPr lang="en-US"/>
          </a:p>
        </p:txBody>
      </p:sp>
    </p:spTree>
    <p:extLst>
      <p:ext uri="{BB962C8B-B14F-4D97-AF65-F5344CB8AC3E}">
        <p14:creationId xmlns:p14="http://schemas.microsoft.com/office/powerpoint/2010/main" val="17789514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FI" dirty="0"/>
              <a:t>Tell stories. </a:t>
            </a:r>
          </a:p>
          <a:p>
            <a:r>
              <a:rPr lang="en-FI" dirty="0"/>
              <a:t>Agency – New tester asking why over taking a list of steps to complete. </a:t>
            </a:r>
          </a:p>
          <a:p>
            <a:r>
              <a:rPr lang="en-FI" dirty="0"/>
              <a:t> – Not acting on a script</a:t>
            </a:r>
          </a:p>
          <a:p>
            <a:r>
              <a:rPr lang="en-FI" dirty="0"/>
              <a:t> – Ownership</a:t>
            </a:r>
          </a:p>
          <a:p>
            <a:r>
              <a:rPr lang="en-FI" dirty="0"/>
              <a:t> – Radiate intent!!!</a:t>
            </a:r>
          </a:p>
          <a:p>
            <a:r>
              <a:rPr lang="en-FI" dirty="0"/>
              <a:t>Pull – New tester colleague wanting to be in all meetings but having no time to apply the knowledge. Yet one cannot ask for things they don’t know could exist! </a:t>
            </a:r>
          </a:p>
          <a:p>
            <a:r>
              <a:rPr lang="en-FI" dirty="0"/>
              <a:t> – Optimize tasks and info for consumption</a:t>
            </a:r>
          </a:p>
          <a:p>
            <a:r>
              <a:rPr lang="en-FI" dirty="0"/>
              <a:t> – Focus on impact and results</a:t>
            </a:r>
          </a:p>
        </p:txBody>
      </p:sp>
      <p:sp>
        <p:nvSpPr>
          <p:cNvPr id="4" name="Slide Number Placeholder 3"/>
          <p:cNvSpPr>
            <a:spLocks noGrp="1"/>
          </p:cNvSpPr>
          <p:nvPr>
            <p:ph type="sldNum" sz="quarter" idx="5"/>
          </p:nvPr>
        </p:nvSpPr>
        <p:spPr/>
        <p:txBody>
          <a:bodyPr/>
          <a:lstStyle/>
          <a:p>
            <a:fld id="{70D2A3DD-8810-AC41-BD49-7FC6F93CFE70}" type="slidenum">
              <a:rPr lang="en-FI" smtClean="0"/>
              <a:t>41</a:t>
            </a:fld>
            <a:endParaRPr lang="en-FI"/>
          </a:p>
        </p:txBody>
      </p:sp>
    </p:spTree>
    <p:extLst>
      <p:ext uri="{BB962C8B-B14F-4D97-AF65-F5344CB8AC3E}">
        <p14:creationId xmlns:p14="http://schemas.microsoft.com/office/powerpoint/2010/main" val="16857154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FI" dirty="0"/>
              <a:t>Observe: tester’s mile – child’s mile, adult’s mile; curious observation</a:t>
            </a:r>
          </a:p>
          <a:p>
            <a:r>
              <a:rPr lang="en-FI" dirty="0"/>
              <a:t>Ideate: Fast thinking, accepting ideas, listen to feelings</a:t>
            </a:r>
          </a:p>
          <a:p>
            <a:r>
              <a:rPr lang="en-FI" dirty="0"/>
              <a:t>Let go: Well planned is not yet started; perfection, fear of failure</a:t>
            </a:r>
          </a:p>
          <a:p>
            <a:endParaRPr lang="en-FI" dirty="0"/>
          </a:p>
          <a:p>
            <a:pPr marL="0" marR="0" lvl="0" indent="0" algn="l" defTabSz="457200" rtl="0" eaLnBrk="1" fontAlgn="auto" latinLnBrk="0" hangingPunct="1">
              <a:lnSpc>
                <a:spcPct val="100000"/>
              </a:lnSpc>
              <a:spcBef>
                <a:spcPts val="0"/>
              </a:spcBef>
              <a:spcAft>
                <a:spcPts val="0"/>
              </a:spcAft>
              <a:buClrTx/>
              <a:buSzTx/>
              <a:buFontTx/>
              <a:buNone/>
              <a:tabLst/>
              <a:defRPr/>
            </a:pPr>
            <a:r>
              <a:rPr lang="en-FI" dirty="0"/>
              <a:t>Be impressed: Listen and act; psychological safety</a:t>
            </a:r>
          </a:p>
          <a:p>
            <a:pPr marL="0" marR="0" lvl="0" indent="0" algn="l" defTabSz="457200" rtl="0" eaLnBrk="1" fontAlgn="auto" latinLnBrk="0" hangingPunct="1">
              <a:lnSpc>
                <a:spcPct val="100000"/>
              </a:lnSpc>
              <a:spcBef>
                <a:spcPts val="0"/>
              </a:spcBef>
              <a:spcAft>
                <a:spcPts val="0"/>
              </a:spcAft>
              <a:buClrTx/>
              <a:buSzTx/>
              <a:buFontTx/>
              <a:buNone/>
              <a:tabLst/>
              <a:defRPr/>
            </a:pPr>
            <a:r>
              <a:rPr lang="en-FI" dirty="0"/>
              <a:t>Support others: Away from competition culture, win together; coaching</a:t>
            </a:r>
          </a:p>
          <a:p>
            <a:r>
              <a:rPr lang="en-FI" dirty="0"/>
              <a:t>Do something: Action produces information; serendipity; experiment culture</a:t>
            </a:r>
          </a:p>
          <a:p>
            <a:endParaRPr lang="en-FI" dirty="0"/>
          </a:p>
          <a:p>
            <a:r>
              <a:rPr lang="en-FI" dirty="0"/>
              <a:t>Yes, and: producing more together</a:t>
            </a:r>
          </a:p>
        </p:txBody>
      </p:sp>
      <p:sp>
        <p:nvSpPr>
          <p:cNvPr id="4" name="Slide Number Placeholder 3"/>
          <p:cNvSpPr>
            <a:spLocks noGrp="1"/>
          </p:cNvSpPr>
          <p:nvPr>
            <p:ph type="sldNum" sz="quarter" idx="5"/>
          </p:nvPr>
        </p:nvSpPr>
        <p:spPr/>
        <p:txBody>
          <a:bodyPr/>
          <a:lstStyle/>
          <a:p>
            <a:fld id="{00C6101D-4955-2E49-AD11-CFDEC25BF6C4}" type="slidenum">
              <a:rPr lang="en-US" smtClean="0"/>
              <a:t>43</a:t>
            </a:fld>
            <a:endParaRPr lang="en-US"/>
          </a:p>
        </p:txBody>
      </p:sp>
    </p:spTree>
    <p:extLst>
      <p:ext uri="{BB962C8B-B14F-4D97-AF65-F5344CB8AC3E}">
        <p14:creationId xmlns:p14="http://schemas.microsoft.com/office/powerpoint/2010/main" val="9456737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FI" dirty="0"/>
          </a:p>
        </p:txBody>
      </p:sp>
      <p:sp>
        <p:nvSpPr>
          <p:cNvPr id="4" name="Slide Number Placeholder 3"/>
          <p:cNvSpPr>
            <a:spLocks noGrp="1"/>
          </p:cNvSpPr>
          <p:nvPr>
            <p:ph type="sldNum" sz="quarter" idx="5"/>
          </p:nvPr>
        </p:nvSpPr>
        <p:spPr/>
        <p:txBody>
          <a:bodyPr/>
          <a:lstStyle/>
          <a:p>
            <a:fld id="{70D2A3DD-8810-AC41-BD49-7FC6F93CFE70}" type="slidenum">
              <a:rPr lang="en-FI" smtClean="0"/>
              <a:t>4</a:t>
            </a:fld>
            <a:endParaRPr lang="en-FI"/>
          </a:p>
        </p:txBody>
      </p:sp>
    </p:spTree>
    <p:extLst>
      <p:ext uri="{BB962C8B-B14F-4D97-AF65-F5344CB8AC3E}">
        <p14:creationId xmlns:p14="http://schemas.microsoft.com/office/powerpoint/2010/main" val="27323221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a:t>
            </a:r>
            <a:r>
              <a:rPr lang="en-FI" dirty="0"/>
              <a:t>udience suggestions</a:t>
            </a:r>
          </a:p>
          <a:p>
            <a:r>
              <a:rPr lang="en-GB" dirty="0"/>
              <a:t>P</a:t>
            </a:r>
            <a:r>
              <a:rPr lang="en-FI" dirty="0"/>
              <a:t>redetermined prompts</a:t>
            </a:r>
          </a:p>
          <a:p>
            <a:endParaRPr lang="en-FI" dirty="0"/>
          </a:p>
          <a:p>
            <a:r>
              <a:rPr lang="en-FI" dirty="0"/>
              <a:t>Software as external imagination!!!</a:t>
            </a:r>
          </a:p>
        </p:txBody>
      </p:sp>
      <p:sp>
        <p:nvSpPr>
          <p:cNvPr id="4" name="Slide Number Placeholder 3"/>
          <p:cNvSpPr>
            <a:spLocks noGrp="1"/>
          </p:cNvSpPr>
          <p:nvPr>
            <p:ph type="sldNum" sz="quarter" idx="5"/>
          </p:nvPr>
        </p:nvSpPr>
        <p:spPr/>
        <p:txBody>
          <a:bodyPr/>
          <a:lstStyle/>
          <a:p>
            <a:fld id="{00C6101D-4955-2E49-AD11-CFDEC25BF6C4}" type="slidenum">
              <a:rPr lang="en-US" smtClean="0"/>
              <a:t>5</a:t>
            </a:fld>
            <a:endParaRPr lang="en-US"/>
          </a:p>
        </p:txBody>
      </p:sp>
    </p:spTree>
    <p:extLst>
      <p:ext uri="{BB962C8B-B14F-4D97-AF65-F5344CB8AC3E}">
        <p14:creationId xmlns:p14="http://schemas.microsoft.com/office/powerpoint/2010/main" val="15225908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FI" dirty="0"/>
          </a:p>
        </p:txBody>
      </p:sp>
      <p:sp>
        <p:nvSpPr>
          <p:cNvPr id="4" name="Slide Number Placeholder 3"/>
          <p:cNvSpPr>
            <a:spLocks noGrp="1"/>
          </p:cNvSpPr>
          <p:nvPr>
            <p:ph type="sldNum" sz="quarter" idx="5"/>
          </p:nvPr>
        </p:nvSpPr>
        <p:spPr/>
        <p:txBody>
          <a:bodyPr/>
          <a:lstStyle/>
          <a:p>
            <a:fld id="{00C6101D-4955-2E49-AD11-CFDEC25BF6C4}" type="slidenum">
              <a:rPr lang="en-US" smtClean="0"/>
              <a:t>6</a:t>
            </a:fld>
            <a:endParaRPr lang="en-US"/>
          </a:p>
        </p:txBody>
      </p:sp>
    </p:spTree>
    <p:extLst>
      <p:ext uri="{BB962C8B-B14F-4D97-AF65-F5344CB8AC3E}">
        <p14:creationId xmlns:p14="http://schemas.microsoft.com/office/powerpoint/2010/main" val="20773682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FI" dirty="0"/>
          </a:p>
        </p:txBody>
      </p:sp>
      <p:sp>
        <p:nvSpPr>
          <p:cNvPr id="4" name="Slide Number Placeholder 3"/>
          <p:cNvSpPr>
            <a:spLocks noGrp="1"/>
          </p:cNvSpPr>
          <p:nvPr>
            <p:ph type="sldNum" sz="quarter" idx="5"/>
          </p:nvPr>
        </p:nvSpPr>
        <p:spPr/>
        <p:txBody>
          <a:bodyPr/>
          <a:lstStyle/>
          <a:p>
            <a:fld id="{00C6101D-4955-2E49-AD11-CFDEC25BF6C4}" type="slidenum">
              <a:rPr lang="en-US" smtClean="0"/>
              <a:t>8</a:t>
            </a:fld>
            <a:endParaRPr lang="en-US"/>
          </a:p>
        </p:txBody>
      </p:sp>
    </p:spTree>
    <p:extLst>
      <p:ext uri="{BB962C8B-B14F-4D97-AF65-F5344CB8AC3E}">
        <p14:creationId xmlns:p14="http://schemas.microsoft.com/office/powerpoint/2010/main" val="22876250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FI" dirty="0"/>
          </a:p>
        </p:txBody>
      </p:sp>
      <p:sp>
        <p:nvSpPr>
          <p:cNvPr id="4" name="Slide Number Placeholder 3"/>
          <p:cNvSpPr>
            <a:spLocks noGrp="1"/>
          </p:cNvSpPr>
          <p:nvPr>
            <p:ph type="sldNum" sz="quarter" idx="5"/>
          </p:nvPr>
        </p:nvSpPr>
        <p:spPr/>
        <p:txBody>
          <a:bodyPr/>
          <a:lstStyle/>
          <a:p>
            <a:fld id="{00C6101D-4955-2E49-AD11-CFDEC25BF6C4}" type="slidenum">
              <a:rPr lang="en-US" smtClean="0"/>
              <a:t>14</a:t>
            </a:fld>
            <a:endParaRPr lang="en-US"/>
          </a:p>
        </p:txBody>
      </p:sp>
    </p:spTree>
    <p:extLst>
      <p:ext uri="{BB962C8B-B14F-4D97-AF65-F5344CB8AC3E}">
        <p14:creationId xmlns:p14="http://schemas.microsoft.com/office/powerpoint/2010/main" val="4587800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FI" dirty="0"/>
          </a:p>
        </p:txBody>
      </p:sp>
      <p:sp>
        <p:nvSpPr>
          <p:cNvPr id="4" name="Slide Number Placeholder 3"/>
          <p:cNvSpPr>
            <a:spLocks noGrp="1"/>
          </p:cNvSpPr>
          <p:nvPr>
            <p:ph type="sldNum" sz="quarter" idx="5"/>
          </p:nvPr>
        </p:nvSpPr>
        <p:spPr/>
        <p:txBody>
          <a:bodyPr/>
          <a:lstStyle/>
          <a:p>
            <a:fld id="{00C6101D-4955-2E49-AD11-CFDEC25BF6C4}" type="slidenum">
              <a:rPr lang="en-US" smtClean="0"/>
              <a:t>16</a:t>
            </a:fld>
            <a:endParaRPr lang="en-US"/>
          </a:p>
        </p:txBody>
      </p:sp>
    </p:spTree>
    <p:extLst>
      <p:ext uri="{BB962C8B-B14F-4D97-AF65-F5344CB8AC3E}">
        <p14:creationId xmlns:p14="http://schemas.microsoft.com/office/powerpoint/2010/main" val="13526848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FI" dirty="0"/>
              <a:t>Tombstones: 5</a:t>
            </a:r>
            <a:r>
              <a:rPr lang="en-FI" dirty="0">
                <a:sym typeface="Wingdings" pitchFamily="2" charset="2"/>
              </a:rPr>
              <a:t> IIIII and 50 -&gt; XXXXX</a:t>
            </a:r>
            <a:endParaRPr lang="en-FI" dirty="0"/>
          </a:p>
        </p:txBody>
      </p:sp>
      <p:sp>
        <p:nvSpPr>
          <p:cNvPr id="4" name="Slide Number Placeholder 3"/>
          <p:cNvSpPr>
            <a:spLocks noGrp="1"/>
          </p:cNvSpPr>
          <p:nvPr>
            <p:ph type="sldNum" sz="quarter" idx="5"/>
          </p:nvPr>
        </p:nvSpPr>
        <p:spPr/>
        <p:txBody>
          <a:bodyPr/>
          <a:lstStyle/>
          <a:p>
            <a:fld id="{00C6101D-4955-2E49-AD11-CFDEC25BF6C4}" type="slidenum">
              <a:rPr lang="en-US" smtClean="0"/>
              <a:t>22</a:t>
            </a:fld>
            <a:endParaRPr lang="en-US"/>
          </a:p>
        </p:txBody>
      </p:sp>
    </p:spTree>
    <p:extLst>
      <p:ext uri="{BB962C8B-B14F-4D97-AF65-F5344CB8AC3E}">
        <p14:creationId xmlns:p14="http://schemas.microsoft.com/office/powerpoint/2010/main" val="5573255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FI" dirty="0"/>
          </a:p>
        </p:txBody>
      </p:sp>
      <p:sp>
        <p:nvSpPr>
          <p:cNvPr id="4" name="Slide Number Placeholder 3"/>
          <p:cNvSpPr>
            <a:spLocks noGrp="1"/>
          </p:cNvSpPr>
          <p:nvPr>
            <p:ph type="sldNum" sz="quarter" idx="5"/>
          </p:nvPr>
        </p:nvSpPr>
        <p:spPr/>
        <p:txBody>
          <a:bodyPr/>
          <a:lstStyle/>
          <a:p>
            <a:fld id="{00C6101D-4955-2E49-AD11-CFDEC25BF6C4}" type="slidenum">
              <a:rPr lang="en-US" smtClean="0"/>
              <a:t>30</a:t>
            </a:fld>
            <a:endParaRPr lang="en-US"/>
          </a:p>
        </p:txBody>
      </p:sp>
    </p:spTree>
    <p:extLst>
      <p:ext uri="{BB962C8B-B14F-4D97-AF65-F5344CB8AC3E}">
        <p14:creationId xmlns:p14="http://schemas.microsoft.com/office/powerpoint/2010/main" val="478773917"/>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hyperlink" Target="http://creativecommons.org/licenses/by/4.0/?ref=chooser-v1" TargetMode="External"/><Relationship Id="rId3" Type="http://schemas.openxmlformats.org/officeDocument/2006/relationships/image" Target="../media/image2.png"/><Relationship Id="rId7" Type="http://schemas.openxmlformats.org/officeDocument/2006/relationships/hyperlink" Target="https://maaretp.com/" TargetMode="External"/><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7.png"/><Relationship Id="rId4" Type="http://schemas.openxmlformats.org/officeDocument/2006/relationships/image" Target="../media/image3.png"/><Relationship Id="rId9" Type="http://schemas.openxmlformats.org/officeDocument/2006/relationships/image" Target="../media/image6.png"/></Relationships>
</file>

<file path=ppt/slideLayouts/_rels/slideLayout10.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png"/><Relationship Id="rId3" Type="http://schemas.openxmlformats.org/officeDocument/2006/relationships/image" Target="../media/image4.png"/><Relationship Id="rId7" Type="http://schemas.openxmlformats.org/officeDocument/2006/relationships/image" Target="../media/image10.png"/><Relationship Id="rId12"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9.jpeg"/><Relationship Id="rId11" Type="http://schemas.openxmlformats.org/officeDocument/2006/relationships/image" Target="../media/image14.jpeg"/><Relationship Id="rId5" Type="http://schemas.openxmlformats.org/officeDocument/2006/relationships/image" Target="../media/image7.png"/><Relationship Id="rId10" Type="http://schemas.openxmlformats.org/officeDocument/2006/relationships/image" Target="../media/image13.jpeg"/><Relationship Id="rId4" Type="http://schemas.openxmlformats.org/officeDocument/2006/relationships/image" Target="../media/image6.png"/><Relationship Id="rId9" Type="http://schemas.openxmlformats.org/officeDocument/2006/relationships/image" Target="../media/image12.jpeg"/><Relationship Id="rId14" Type="http://schemas.openxmlformats.org/officeDocument/2006/relationships/image" Target="../media/image17.jpe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4" name="Picture 3" descr="Pink smoke on a black background&#10;&#10;Description automatically generated">
            <a:extLst>
              <a:ext uri="{FF2B5EF4-FFF2-40B4-BE49-F238E27FC236}">
                <a16:creationId xmlns:a16="http://schemas.microsoft.com/office/drawing/2014/main" id="{E235246A-E4B7-6E4F-1EA2-C1523B709A8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515937" y="515937"/>
            <a:ext cx="6858000" cy="5826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descr="A pink smoke on a black background&#10;&#10;Description automatically generated">
            <a:extLst>
              <a:ext uri="{FF2B5EF4-FFF2-40B4-BE49-F238E27FC236}">
                <a16:creationId xmlns:a16="http://schemas.microsoft.com/office/drawing/2014/main" id="{570601AE-BDCA-DAA7-AF20-884F0A5CB5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0800000">
            <a:off x="4419600" y="1020763"/>
            <a:ext cx="7772400" cy="5826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descr="A pink text on a black background&#10;&#10;Description automatically generated">
            <a:extLst>
              <a:ext uri="{FF2B5EF4-FFF2-40B4-BE49-F238E27FC236}">
                <a16:creationId xmlns:a16="http://schemas.microsoft.com/office/drawing/2014/main" id="{51379075-8337-5797-0B83-5B3C76E3789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4" y="0"/>
            <a:ext cx="4114800" cy="199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a:extLst>
              <a:ext uri="{FF2B5EF4-FFF2-40B4-BE49-F238E27FC236}">
                <a16:creationId xmlns:a16="http://schemas.microsoft.com/office/drawing/2014/main" id="{1A0586ED-95E6-56C9-9083-25144F778B5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78114" y="1659008"/>
            <a:ext cx="19304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8">
            <a:extLst>
              <a:ext uri="{FF2B5EF4-FFF2-40B4-BE49-F238E27FC236}">
                <a16:creationId xmlns:a16="http://schemas.microsoft.com/office/drawing/2014/main" id="{C7C0CFF1-8543-C3A5-6C06-C5CE6CEDE0CB}"/>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63513" y="6213475"/>
            <a:ext cx="1538287" cy="53816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9" name="Rectangle 9">
            <a:extLst>
              <a:ext uri="{FF2B5EF4-FFF2-40B4-BE49-F238E27FC236}">
                <a16:creationId xmlns:a16="http://schemas.microsoft.com/office/drawing/2014/main" id="{001F9705-E779-A1AC-4DE0-A76200C991FF}"/>
              </a:ext>
            </a:extLst>
          </p:cNvPr>
          <p:cNvSpPr>
            <a:spLocks noChangeArrowheads="1"/>
          </p:cNvSpPr>
          <p:nvPr/>
        </p:nvSpPr>
        <p:spPr bwMode="auto">
          <a:xfrm>
            <a:off x="1701800" y="6330950"/>
            <a:ext cx="42894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Gill Sans MT" panose="020B0502020104020203" pitchFamily="34" charset="77"/>
              </a:defRPr>
            </a:lvl1pPr>
            <a:lvl2pPr marL="742950" indent="-285750">
              <a:defRPr>
                <a:solidFill>
                  <a:schemeClr val="tx1"/>
                </a:solidFill>
                <a:latin typeface="Gill Sans MT" panose="020B0502020104020203" pitchFamily="34" charset="77"/>
              </a:defRPr>
            </a:lvl2pPr>
            <a:lvl3pPr marL="1143000" indent="-228600">
              <a:defRPr>
                <a:solidFill>
                  <a:schemeClr val="tx1"/>
                </a:solidFill>
                <a:latin typeface="Gill Sans MT" panose="020B0502020104020203" pitchFamily="34" charset="77"/>
              </a:defRPr>
            </a:lvl3pPr>
            <a:lvl4pPr marL="1600200" indent="-228600">
              <a:defRPr>
                <a:solidFill>
                  <a:schemeClr val="tx1"/>
                </a:solidFill>
                <a:latin typeface="Gill Sans MT" panose="020B0502020104020203" pitchFamily="34" charset="77"/>
              </a:defRPr>
            </a:lvl4pPr>
            <a:lvl5pPr marL="2057400" indent="-228600">
              <a:defRPr>
                <a:solidFill>
                  <a:schemeClr val="tx1"/>
                </a:solidFill>
                <a:latin typeface="Gill Sans MT" panose="020B0502020104020203" pitchFamily="34" charset="77"/>
              </a:defRPr>
            </a:lvl5pPr>
            <a:lvl6pPr marL="2514600" indent="-228600" fontAlgn="base">
              <a:spcBef>
                <a:spcPct val="0"/>
              </a:spcBef>
              <a:spcAft>
                <a:spcPct val="0"/>
              </a:spcAft>
              <a:defRPr>
                <a:solidFill>
                  <a:schemeClr val="tx1"/>
                </a:solidFill>
                <a:latin typeface="Gill Sans MT" panose="020B0502020104020203" pitchFamily="34" charset="77"/>
              </a:defRPr>
            </a:lvl6pPr>
            <a:lvl7pPr marL="2971800" indent="-228600" fontAlgn="base">
              <a:spcBef>
                <a:spcPct val="0"/>
              </a:spcBef>
              <a:spcAft>
                <a:spcPct val="0"/>
              </a:spcAft>
              <a:defRPr>
                <a:solidFill>
                  <a:schemeClr val="tx1"/>
                </a:solidFill>
                <a:latin typeface="Gill Sans MT" panose="020B0502020104020203" pitchFamily="34" charset="77"/>
              </a:defRPr>
            </a:lvl7pPr>
            <a:lvl8pPr marL="3429000" indent="-228600" fontAlgn="base">
              <a:spcBef>
                <a:spcPct val="0"/>
              </a:spcBef>
              <a:spcAft>
                <a:spcPct val="0"/>
              </a:spcAft>
              <a:defRPr>
                <a:solidFill>
                  <a:schemeClr val="tx1"/>
                </a:solidFill>
                <a:latin typeface="Gill Sans MT" panose="020B0502020104020203" pitchFamily="34" charset="77"/>
              </a:defRPr>
            </a:lvl8pPr>
            <a:lvl9pPr marL="3886200" indent="-228600" fontAlgn="base">
              <a:spcBef>
                <a:spcPct val="0"/>
              </a:spcBef>
              <a:spcAft>
                <a:spcPct val="0"/>
              </a:spcAft>
              <a:defRPr>
                <a:solidFill>
                  <a:schemeClr val="tx1"/>
                </a:solidFill>
                <a:latin typeface="Gill Sans MT" panose="020B0502020104020203" pitchFamily="34" charset="77"/>
              </a:defRPr>
            </a:lvl9pPr>
          </a:lstStyle>
          <a:p>
            <a:pPr eaLnBrk="1" hangingPunct="1"/>
            <a:r>
              <a:rPr lang="en-US" altLang="en-US" sz="1600"/>
              <a:t>by </a:t>
            </a:r>
            <a:r>
              <a:rPr lang="en-US" altLang="en-US" sz="1600">
                <a:hlinkClick r:id="rId7"/>
              </a:rPr>
              <a:t>Maaret Pyhäjärvi</a:t>
            </a:r>
            <a:r>
              <a:rPr lang="en-US" altLang="en-US" sz="1600"/>
              <a:t> is licensed under </a:t>
            </a:r>
            <a:r>
              <a:rPr lang="en-US" altLang="en-US" sz="1600">
                <a:hlinkClick r:id="rId8"/>
              </a:rPr>
              <a:t>CC BY 4.0</a:t>
            </a:r>
            <a:endParaRPr lang="en-US" altLang="en-US" sz="1600"/>
          </a:p>
        </p:txBody>
      </p:sp>
      <p:pic>
        <p:nvPicPr>
          <p:cNvPr id="10" name="Picture 10" descr="Logo&#10;&#10;Description automatically generated">
            <a:extLst>
              <a:ext uri="{FF2B5EF4-FFF2-40B4-BE49-F238E27FC236}">
                <a16:creationId xmlns:a16="http://schemas.microsoft.com/office/drawing/2014/main" id="{5D68520B-E269-3430-A2A5-7C2226562A5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801225" y="6375400"/>
            <a:ext cx="249238"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11">
            <a:extLst>
              <a:ext uri="{FF2B5EF4-FFF2-40B4-BE49-F238E27FC236}">
                <a16:creationId xmlns:a16="http://schemas.microsoft.com/office/drawing/2014/main" id="{B0595C75-3E9A-A927-048B-2BD90C9725A2}"/>
              </a:ext>
            </a:extLst>
          </p:cNvPr>
          <p:cNvSpPr txBox="1">
            <a:spLocks noChangeArrowheads="1"/>
          </p:cNvSpPr>
          <p:nvPr/>
        </p:nvSpPr>
        <p:spPr bwMode="auto">
          <a:xfrm>
            <a:off x="6769100" y="6359525"/>
            <a:ext cx="28067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Gill Sans MT" panose="020B0502020104020203" pitchFamily="34" charset="77"/>
              </a:defRPr>
            </a:lvl1pPr>
            <a:lvl2pPr marL="742950" indent="-285750">
              <a:defRPr>
                <a:solidFill>
                  <a:schemeClr val="tx1"/>
                </a:solidFill>
                <a:latin typeface="Gill Sans MT" panose="020B0502020104020203" pitchFamily="34" charset="77"/>
              </a:defRPr>
            </a:lvl2pPr>
            <a:lvl3pPr marL="1143000" indent="-228600">
              <a:defRPr>
                <a:solidFill>
                  <a:schemeClr val="tx1"/>
                </a:solidFill>
                <a:latin typeface="Gill Sans MT" panose="020B0502020104020203" pitchFamily="34" charset="77"/>
              </a:defRPr>
            </a:lvl3pPr>
            <a:lvl4pPr marL="1600200" indent="-228600">
              <a:defRPr>
                <a:solidFill>
                  <a:schemeClr val="tx1"/>
                </a:solidFill>
                <a:latin typeface="Gill Sans MT" panose="020B0502020104020203" pitchFamily="34" charset="77"/>
              </a:defRPr>
            </a:lvl4pPr>
            <a:lvl5pPr marL="2057400" indent="-228600">
              <a:defRPr>
                <a:solidFill>
                  <a:schemeClr val="tx1"/>
                </a:solidFill>
                <a:latin typeface="Gill Sans MT" panose="020B0502020104020203" pitchFamily="34" charset="77"/>
              </a:defRPr>
            </a:lvl5pPr>
            <a:lvl6pPr marL="2514600" indent="-228600" fontAlgn="base">
              <a:spcBef>
                <a:spcPct val="0"/>
              </a:spcBef>
              <a:spcAft>
                <a:spcPct val="0"/>
              </a:spcAft>
              <a:defRPr>
                <a:solidFill>
                  <a:schemeClr val="tx1"/>
                </a:solidFill>
                <a:latin typeface="Gill Sans MT" panose="020B0502020104020203" pitchFamily="34" charset="77"/>
              </a:defRPr>
            </a:lvl6pPr>
            <a:lvl7pPr marL="2971800" indent="-228600" fontAlgn="base">
              <a:spcBef>
                <a:spcPct val="0"/>
              </a:spcBef>
              <a:spcAft>
                <a:spcPct val="0"/>
              </a:spcAft>
              <a:defRPr>
                <a:solidFill>
                  <a:schemeClr val="tx1"/>
                </a:solidFill>
                <a:latin typeface="Gill Sans MT" panose="020B0502020104020203" pitchFamily="34" charset="77"/>
              </a:defRPr>
            </a:lvl7pPr>
            <a:lvl8pPr marL="3429000" indent="-228600" fontAlgn="base">
              <a:spcBef>
                <a:spcPct val="0"/>
              </a:spcBef>
              <a:spcAft>
                <a:spcPct val="0"/>
              </a:spcAft>
              <a:defRPr>
                <a:solidFill>
                  <a:schemeClr val="tx1"/>
                </a:solidFill>
                <a:latin typeface="Gill Sans MT" panose="020B0502020104020203" pitchFamily="34" charset="77"/>
              </a:defRPr>
            </a:lvl8pPr>
            <a:lvl9pPr marL="3886200" indent="-228600" fontAlgn="base">
              <a:spcBef>
                <a:spcPct val="0"/>
              </a:spcBef>
              <a:spcAft>
                <a:spcPct val="0"/>
              </a:spcAft>
              <a:defRPr>
                <a:solidFill>
                  <a:schemeClr val="tx1"/>
                </a:solidFill>
                <a:latin typeface="Gill Sans MT" panose="020B0502020104020203" pitchFamily="34" charset="77"/>
              </a:defRPr>
            </a:lvl9pPr>
          </a:lstStyle>
          <a:p>
            <a:pPr eaLnBrk="1" hangingPunct="1"/>
            <a:r>
              <a:rPr lang="en-US" altLang="en-US" sz="1400"/>
              <a:t>https://www.linkedin.com/in/maaret/</a:t>
            </a:r>
          </a:p>
        </p:txBody>
      </p:sp>
      <p:pic>
        <p:nvPicPr>
          <p:cNvPr id="12" name="Picture 2">
            <a:extLst>
              <a:ext uri="{FF2B5EF4-FFF2-40B4-BE49-F238E27FC236}">
                <a16:creationId xmlns:a16="http://schemas.microsoft.com/office/drawing/2014/main" id="{C3E975CE-5B4A-E65E-FB2C-086C85CBE0B4}"/>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508750" y="6389688"/>
            <a:ext cx="2603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13">
            <a:extLst>
              <a:ext uri="{FF2B5EF4-FFF2-40B4-BE49-F238E27FC236}">
                <a16:creationId xmlns:a16="http://schemas.microsoft.com/office/drawing/2014/main" id="{DDACCC4A-770D-B189-CA0A-158571949191}"/>
              </a:ext>
            </a:extLst>
          </p:cNvPr>
          <p:cNvSpPr txBox="1">
            <a:spLocks noChangeArrowheads="1"/>
          </p:cNvSpPr>
          <p:nvPr/>
        </p:nvSpPr>
        <p:spPr bwMode="auto">
          <a:xfrm>
            <a:off x="10077450" y="6346825"/>
            <a:ext cx="191293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Gill Sans MT" panose="020B0502020104020203" pitchFamily="34" charset="77"/>
              </a:defRPr>
            </a:lvl1pPr>
            <a:lvl2pPr marL="742950" indent="-285750">
              <a:defRPr>
                <a:solidFill>
                  <a:schemeClr val="tx1"/>
                </a:solidFill>
                <a:latin typeface="Gill Sans MT" panose="020B0502020104020203" pitchFamily="34" charset="77"/>
              </a:defRPr>
            </a:lvl2pPr>
            <a:lvl3pPr marL="1143000" indent="-228600">
              <a:defRPr>
                <a:solidFill>
                  <a:schemeClr val="tx1"/>
                </a:solidFill>
                <a:latin typeface="Gill Sans MT" panose="020B0502020104020203" pitchFamily="34" charset="77"/>
              </a:defRPr>
            </a:lvl3pPr>
            <a:lvl4pPr marL="1600200" indent="-228600">
              <a:defRPr>
                <a:solidFill>
                  <a:schemeClr val="tx1"/>
                </a:solidFill>
                <a:latin typeface="Gill Sans MT" panose="020B0502020104020203" pitchFamily="34" charset="77"/>
              </a:defRPr>
            </a:lvl4pPr>
            <a:lvl5pPr marL="2057400" indent="-228600">
              <a:defRPr>
                <a:solidFill>
                  <a:schemeClr val="tx1"/>
                </a:solidFill>
                <a:latin typeface="Gill Sans MT" panose="020B0502020104020203" pitchFamily="34" charset="77"/>
              </a:defRPr>
            </a:lvl5pPr>
            <a:lvl6pPr marL="2514600" indent="-228600" fontAlgn="base">
              <a:spcBef>
                <a:spcPct val="0"/>
              </a:spcBef>
              <a:spcAft>
                <a:spcPct val="0"/>
              </a:spcAft>
              <a:defRPr>
                <a:solidFill>
                  <a:schemeClr val="tx1"/>
                </a:solidFill>
                <a:latin typeface="Gill Sans MT" panose="020B0502020104020203" pitchFamily="34" charset="77"/>
              </a:defRPr>
            </a:lvl6pPr>
            <a:lvl7pPr marL="2971800" indent="-228600" fontAlgn="base">
              <a:spcBef>
                <a:spcPct val="0"/>
              </a:spcBef>
              <a:spcAft>
                <a:spcPct val="0"/>
              </a:spcAft>
              <a:defRPr>
                <a:solidFill>
                  <a:schemeClr val="tx1"/>
                </a:solidFill>
                <a:latin typeface="Gill Sans MT" panose="020B0502020104020203" pitchFamily="34" charset="77"/>
              </a:defRPr>
            </a:lvl7pPr>
            <a:lvl8pPr marL="3429000" indent="-228600" fontAlgn="base">
              <a:spcBef>
                <a:spcPct val="0"/>
              </a:spcBef>
              <a:spcAft>
                <a:spcPct val="0"/>
              </a:spcAft>
              <a:defRPr>
                <a:solidFill>
                  <a:schemeClr val="tx1"/>
                </a:solidFill>
                <a:latin typeface="Gill Sans MT" panose="020B0502020104020203" pitchFamily="34" charset="77"/>
              </a:defRPr>
            </a:lvl8pPr>
            <a:lvl9pPr marL="3886200" indent="-228600" fontAlgn="base">
              <a:spcBef>
                <a:spcPct val="0"/>
              </a:spcBef>
              <a:spcAft>
                <a:spcPct val="0"/>
              </a:spcAft>
              <a:defRPr>
                <a:solidFill>
                  <a:schemeClr val="tx1"/>
                </a:solidFill>
                <a:latin typeface="Gill Sans MT" panose="020B0502020104020203" pitchFamily="34" charset="77"/>
              </a:defRPr>
            </a:lvl9pPr>
          </a:lstStyle>
          <a:p>
            <a:pPr eaLnBrk="1" hangingPunct="1"/>
            <a:r>
              <a:rPr lang="en-US" altLang="en-US" sz="1400"/>
              <a:t>@maaretp@mas.to</a:t>
            </a:r>
          </a:p>
        </p:txBody>
      </p:sp>
      <p:sp>
        <p:nvSpPr>
          <p:cNvPr id="2" name="Title 1"/>
          <p:cNvSpPr>
            <a:spLocks noGrp="1"/>
          </p:cNvSpPr>
          <p:nvPr>
            <p:ph type="ctrTitle"/>
          </p:nvPr>
        </p:nvSpPr>
        <p:spPr>
          <a:xfrm>
            <a:off x="2756451" y="1828038"/>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2756451" y="4307713"/>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17999588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5_Blank">
    <p:spTree>
      <p:nvGrpSpPr>
        <p:cNvPr id="1" name=""/>
        <p:cNvGrpSpPr/>
        <p:nvPr/>
      </p:nvGrpSpPr>
      <p:grpSpPr>
        <a:xfrm>
          <a:off x="0" y="0"/>
          <a:ext cx="0" cy="0"/>
          <a:chOff x="0" y="0"/>
          <a:chExt cx="0" cy="0"/>
        </a:xfrm>
      </p:grpSpPr>
      <p:grpSp>
        <p:nvGrpSpPr>
          <p:cNvPr id="2" name="Group 3">
            <a:extLst>
              <a:ext uri="{FF2B5EF4-FFF2-40B4-BE49-F238E27FC236}">
                <a16:creationId xmlns:a16="http://schemas.microsoft.com/office/drawing/2014/main" id="{9F36F002-4A3D-CE67-F6B0-16675268E4CF}"/>
              </a:ext>
            </a:extLst>
          </p:cNvPr>
          <p:cNvGrpSpPr>
            <a:grpSpLocks/>
          </p:cNvGrpSpPr>
          <p:nvPr/>
        </p:nvGrpSpPr>
        <p:grpSpPr bwMode="auto">
          <a:xfrm>
            <a:off x="7202488" y="4711700"/>
            <a:ext cx="2373312" cy="1389063"/>
            <a:chOff x="89452" y="0"/>
            <a:chExt cx="4114800" cy="2326776"/>
          </a:xfrm>
        </p:grpSpPr>
        <p:pic>
          <p:nvPicPr>
            <p:cNvPr id="3" name="Picture 4" descr="A pink text on a black background&#10;&#10;Description automatically generated">
              <a:extLst>
                <a:ext uri="{FF2B5EF4-FFF2-40B4-BE49-F238E27FC236}">
                  <a16:creationId xmlns:a16="http://schemas.microsoft.com/office/drawing/2014/main" id="{9BC1BCC3-9626-F93E-7022-1301BAD7A93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452" y="0"/>
              <a:ext cx="4114800" cy="19912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5">
              <a:extLst>
                <a:ext uri="{FF2B5EF4-FFF2-40B4-BE49-F238E27FC236}">
                  <a16:creationId xmlns:a16="http://schemas.microsoft.com/office/drawing/2014/main" id="{50CB1BE8-4031-AD8A-C715-D2E17B03CE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0948" y="1717176"/>
              <a:ext cx="19304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5" name="Rectangle 4">
            <a:extLst>
              <a:ext uri="{FF2B5EF4-FFF2-40B4-BE49-F238E27FC236}">
                <a16:creationId xmlns:a16="http://schemas.microsoft.com/office/drawing/2014/main" id="{C7FDF90E-7663-2457-EEAD-93F658797F8D}"/>
              </a:ext>
            </a:extLst>
          </p:cNvPr>
          <p:cNvSpPr/>
          <p:nvPr/>
        </p:nvSpPr>
        <p:spPr>
          <a:xfrm>
            <a:off x="9952155" y="88900"/>
            <a:ext cx="2094890" cy="5999023"/>
          </a:xfrm>
          <a:prstGeom prst="rect">
            <a:avLst/>
          </a:prstGeom>
          <a:ln w="3175">
            <a:solidFill>
              <a:schemeClr val="tx1"/>
            </a:solidFill>
          </a:ln>
          <a:effectLst>
            <a:glow rad="254000">
              <a:schemeClr val="accent2">
                <a:alpha val="40000"/>
              </a:schemeClr>
            </a:glow>
          </a:effectLst>
        </p:spPr>
        <p:style>
          <a:lnRef idx="1">
            <a:schemeClr val="accent3"/>
          </a:lnRef>
          <a:fillRef idx="2">
            <a:schemeClr val="accent3"/>
          </a:fillRef>
          <a:effectRef idx="1">
            <a:schemeClr val="accent3"/>
          </a:effectRef>
          <a:fontRef idx="minor">
            <a:schemeClr val="dk1"/>
          </a:fontRef>
        </p:style>
        <p:txBody>
          <a:bodyPr anchor="ctr"/>
          <a:lstStyle/>
          <a:p>
            <a:pPr algn="ctr" eaLnBrk="1" fontAlgn="auto" hangingPunct="1">
              <a:spcBef>
                <a:spcPts val="0"/>
              </a:spcBef>
              <a:spcAft>
                <a:spcPts val="0"/>
              </a:spcAft>
              <a:defRPr/>
            </a:pPr>
            <a:endParaRPr lang="en-US"/>
          </a:p>
        </p:txBody>
      </p:sp>
      <p:sp>
        <p:nvSpPr>
          <p:cNvPr id="6" name="Rectangle 5">
            <a:extLst>
              <a:ext uri="{FF2B5EF4-FFF2-40B4-BE49-F238E27FC236}">
                <a16:creationId xmlns:a16="http://schemas.microsoft.com/office/drawing/2014/main" id="{B6989EC8-A9BD-1089-C451-CB2B17730CEA}"/>
              </a:ext>
            </a:extLst>
          </p:cNvPr>
          <p:cNvSpPr/>
          <p:nvPr/>
        </p:nvSpPr>
        <p:spPr>
          <a:xfrm>
            <a:off x="3135247" y="1156666"/>
            <a:ext cx="6553815" cy="2404243"/>
          </a:xfrm>
          <a:prstGeom prst="rect">
            <a:avLst/>
          </a:prstGeom>
          <a:ln w="3175">
            <a:solidFill>
              <a:schemeClr val="tx1"/>
            </a:solidFill>
          </a:ln>
          <a:effectLst>
            <a:glow rad="254000">
              <a:schemeClr val="accent1">
                <a:alpha val="40000"/>
              </a:schemeClr>
            </a:glow>
          </a:effectLst>
        </p:spPr>
        <p:style>
          <a:lnRef idx="1">
            <a:schemeClr val="accent3"/>
          </a:lnRef>
          <a:fillRef idx="2">
            <a:schemeClr val="accent3"/>
          </a:fillRef>
          <a:effectRef idx="1">
            <a:schemeClr val="accent3"/>
          </a:effectRef>
          <a:fontRef idx="minor">
            <a:schemeClr val="dk1"/>
          </a:fontRef>
        </p:style>
        <p:txBody>
          <a:bodyPr anchor="ctr"/>
          <a:lstStyle/>
          <a:p>
            <a:pPr algn="ctr" eaLnBrk="1" fontAlgn="auto" hangingPunct="1">
              <a:spcBef>
                <a:spcPts val="0"/>
              </a:spcBef>
              <a:spcAft>
                <a:spcPts val="0"/>
              </a:spcAft>
              <a:defRPr/>
            </a:pPr>
            <a:endParaRPr lang="en-US"/>
          </a:p>
        </p:txBody>
      </p:sp>
      <p:pic>
        <p:nvPicPr>
          <p:cNvPr id="7" name="Picture 9" descr="Logo&#10;&#10;Description automatically generated">
            <a:extLst>
              <a:ext uri="{FF2B5EF4-FFF2-40B4-BE49-F238E27FC236}">
                <a16:creationId xmlns:a16="http://schemas.microsoft.com/office/drawing/2014/main" id="{C836A323-C27D-A66B-5DFE-69D3AA3952D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01225" y="6375400"/>
            <a:ext cx="249238"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10">
            <a:extLst>
              <a:ext uri="{FF2B5EF4-FFF2-40B4-BE49-F238E27FC236}">
                <a16:creationId xmlns:a16="http://schemas.microsoft.com/office/drawing/2014/main" id="{D488C75B-7715-6EC5-BF6F-9465AC11CF50}"/>
              </a:ext>
            </a:extLst>
          </p:cNvPr>
          <p:cNvSpPr txBox="1">
            <a:spLocks noChangeArrowheads="1"/>
          </p:cNvSpPr>
          <p:nvPr/>
        </p:nvSpPr>
        <p:spPr bwMode="auto">
          <a:xfrm>
            <a:off x="6769100" y="6359525"/>
            <a:ext cx="28067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Gill Sans MT" panose="020B0502020104020203" pitchFamily="34" charset="77"/>
              </a:defRPr>
            </a:lvl1pPr>
            <a:lvl2pPr marL="742950" indent="-285750">
              <a:defRPr>
                <a:solidFill>
                  <a:schemeClr val="tx1"/>
                </a:solidFill>
                <a:latin typeface="Gill Sans MT" panose="020B0502020104020203" pitchFamily="34" charset="77"/>
              </a:defRPr>
            </a:lvl2pPr>
            <a:lvl3pPr marL="1143000" indent="-228600">
              <a:defRPr>
                <a:solidFill>
                  <a:schemeClr val="tx1"/>
                </a:solidFill>
                <a:latin typeface="Gill Sans MT" panose="020B0502020104020203" pitchFamily="34" charset="77"/>
              </a:defRPr>
            </a:lvl3pPr>
            <a:lvl4pPr marL="1600200" indent="-228600">
              <a:defRPr>
                <a:solidFill>
                  <a:schemeClr val="tx1"/>
                </a:solidFill>
                <a:latin typeface="Gill Sans MT" panose="020B0502020104020203" pitchFamily="34" charset="77"/>
              </a:defRPr>
            </a:lvl4pPr>
            <a:lvl5pPr marL="2057400" indent="-228600">
              <a:defRPr>
                <a:solidFill>
                  <a:schemeClr val="tx1"/>
                </a:solidFill>
                <a:latin typeface="Gill Sans MT" panose="020B0502020104020203" pitchFamily="34" charset="77"/>
              </a:defRPr>
            </a:lvl5pPr>
            <a:lvl6pPr marL="2514600" indent="-228600" fontAlgn="base">
              <a:spcBef>
                <a:spcPct val="0"/>
              </a:spcBef>
              <a:spcAft>
                <a:spcPct val="0"/>
              </a:spcAft>
              <a:defRPr>
                <a:solidFill>
                  <a:schemeClr val="tx1"/>
                </a:solidFill>
                <a:latin typeface="Gill Sans MT" panose="020B0502020104020203" pitchFamily="34" charset="77"/>
              </a:defRPr>
            </a:lvl6pPr>
            <a:lvl7pPr marL="2971800" indent="-228600" fontAlgn="base">
              <a:spcBef>
                <a:spcPct val="0"/>
              </a:spcBef>
              <a:spcAft>
                <a:spcPct val="0"/>
              </a:spcAft>
              <a:defRPr>
                <a:solidFill>
                  <a:schemeClr val="tx1"/>
                </a:solidFill>
                <a:latin typeface="Gill Sans MT" panose="020B0502020104020203" pitchFamily="34" charset="77"/>
              </a:defRPr>
            </a:lvl7pPr>
            <a:lvl8pPr marL="3429000" indent="-228600" fontAlgn="base">
              <a:spcBef>
                <a:spcPct val="0"/>
              </a:spcBef>
              <a:spcAft>
                <a:spcPct val="0"/>
              </a:spcAft>
              <a:defRPr>
                <a:solidFill>
                  <a:schemeClr val="tx1"/>
                </a:solidFill>
                <a:latin typeface="Gill Sans MT" panose="020B0502020104020203" pitchFamily="34" charset="77"/>
              </a:defRPr>
            </a:lvl8pPr>
            <a:lvl9pPr marL="3886200" indent="-228600" fontAlgn="base">
              <a:spcBef>
                <a:spcPct val="0"/>
              </a:spcBef>
              <a:spcAft>
                <a:spcPct val="0"/>
              </a:spcAft>
              <a:defRPr>
                <a:solidFill>
                  <a:schemeClr val="tx1"/>
                </a:solidFill>
                <a:latin typeface="Gill Sans MT" panose="020B0502020104020203" pitchFamily="34" charset="77"/>
              </a:defRPr>
            </a:lvl9pPr>
          </a:lstStyle>
          <a:p>
            <a:pPr eaLnBrk="1" hangingPunct="1"/>
            <a:r>
              <a:rPr lang="en-US" altLang="en-US" sz="1400"/>
              <a:t>https://www.linkedin.com/in/maaret/</a:t>
            </a:r>
          </a:p>
        </p:txBody>
      </p:sp>
      <p:pic>
        <p:nvPicPr>
          <p:cNvPr id="9" name="Picture 2">
            <a:extLst>
              <a:ext uri="{FF2B5EF4-FFF2-40B4-BE49-F238E27FC236}">
                <a16:creationId xmlns:a16="http://schemas.microsoft.com/office/drawing/2014/main" id="{416D1F02-D03D-CC70-8C52-36CBDDAEE67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08750" y="6389688"/>
            <a:ext cx="2603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12">
            <a:extLst>
              <a:ext uri="{FF2B5EF4-FFF2-40B4-BE49-F238E27FC236}">
                <a16:creationId xmlns:a16="http://schemas.microsoft.com/office/drawing/2014/main" id="{7CB3A3B6-9BFC-F3D0-4488-7DDAB48DE8CA}"/>
              </a:ext>
            </a:extLst>
          </p:cNvPr>
          <p:cNvSpPr txBox="1">
            <a:spLocks noChangeArrowheads="1"/>
          </p:cNvSpPr>
          <p:nvPr/>
        </p:nvSpPr>
        <p:spPr bwMode="auto">
          <a:xfrm>
            <a:off x="10077450" y="6346825"/>
            <a:ext cx="191293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Gill Sans MT" panose="020B0502020104020203" pitchFamily="34" charset="77"/>
              </a:defRPr>
            </a:lvl1pPr>
            <a:lvl2pPr marL="742950" indent="-285750">
              <a:defRPr>
                <a:solidFill>
                  <a:schemeClr val="tx1"/>
                </a:solidFill>
                <a:latin typeface="Gill Sans MT" panose="020B0502020104020203" pitchFamily="34" charset="77"/>
              </a:defRPr>
            </a:lvl2pPr>
            <a:lvl3pPr marL="1143000" indent="-228600">
              <a:defRPr>
                <a:solidFill>
                  <a:schemeClr val="tx1"/>
                </a:solidFill>
                <a:latin typeface="Gill Sans MT" panose="020B0502020104020203" pitchFamily="34" charset="77"/>
              </a:defRPr>
            </a:lvl3pPr>
            <a:lvl4pPr marL="1600200" indent="-228600">
              <a:defRPr>
                <a:solidFill>
                  <a:schemeClr val="tx1"/>
                </a:solidFill>
                <a:latin typeface="Gill Sans MT" panose="020B0502020104020203" pitchFamily="34" charset="77"/>
              </a:defRPr>
            </a:lvl4pPr>
            <a:lvl5pPr marL="2057400" indent="-228600">
              <a:defRPr>
                <a:solidFill>
                  <a:schemeClr val="tx1"/>
                </a:solidFill>
                <a:latin typeface="Gill Sans MT" panose="020B0502020104020203" pitchFamily="34" charset="77"/>
              </a:defRPr>
            </a:lvl5pPr>
            <a:lvl6pPr marL="2514600" indent="-228600" fontAlgn="base">
              <a:spcBef>
                <a:spcPct val="0"/>
              </a:spcBef>
              <a:spcAft>
                <a:spcPct val="0"/>
              </a:spcAft>
              <a:defRPr>
                <a:solidFill>
                  <a:schemeClr val="tx1"/>
                </a:solidFill>
                <a:latin typeface="Gill Sans MT" panose="020B0502020104020203" pitchFamily="34" charset="77"/>
              </a:defRPr>
            </a:lvl6pPr>
            <a:lvl7pPr marL="2971800" indent="-228600" fontAlgn="base">
              <a:spcBef>
                <a:spcPct val="0"/>
              </a:spcBef>
              <a:spcAft>
                <a:spcPct val="0"/>
              </a:spcAft>
              <a:defRPr>
                <a:solidFill>
                  <a:schemeClr val="tx1"/>
                </a:solidFill>
                <a:latin typeface="Gill Sans MT" panose="020B0502020104020203" pitchFamily="34" charset="77"/>
              </a:defRPr>
            </a:lvl7pPr>
            <a:lvl8pPr marL="3429000" indent="-228600" fontAlgn="base">
              <a:spcBef>
                <a:spcPct val="0"/>
              </a:spcBef>
              <a:spcAft>
                <a:spcPct val="0"/>
              </a:spcAft>
              <a:defRPr>
                <a:solidFill>
                  <a:schemeClr val="tx1"/>
                </a:solidFill>
                <a:latin typeface="Gill Sans MT" panose="020B0502020104020203" pitchFamily="34" charset="77"/>
              </a:defRPr>
            </a:lvl8pPr>
            <a:lvl9pPr marL="3886200" indent="-228600" fontAlgn="base">
              <a:spcBef>
                <a:spcPct val="0"/>
              </a:spcBef>
              <a:spcAft>
                <a:spcPct val="0"/>
              </a:spcAft>
              <a:defRPr>
                <a:solidFill>
                  <a:schemeClr val="tx1"/>
                </a:solidFill>
                <a:latin typeface="Gill Sans MT" panose="020B0502020104020203" pitchFamily="34" charset="77"/>
              </a:defRPr>
            </a:lvl9pPr>
          </a:lstStyle>
          <a:p>
            <a:pPr eaLnBrk="1" hangingPunct="1"/>
            <a:r>
              <a:rPr lang="en-US" altLang="en-US" sz="1400"/>
              <a:t>@maaretp@mas.to</a:t>
            </a:r>
          </a:p>
        </p:txBody>
      </p:sp>
      <p:sp>
        <p:nvSpPr>
          <p:cNvPr id="11" name="TextBox 13">
            <a:extLst>
              <a:ext uri="{FF2B5EF4-FFF2-40B4-BE49-F238E27FC236}">
                <a16:creationId xmlns:a16="http://schemas.microsoft.com/office/drawing/2014/main" id="{DCFB7526-3A5B-B060-6D49-6FF49B9C4D2B}"/>
              </a:ext>
            </a:extLst>
          </p:cNvPr>
          <p:cNvSpPr txBox="1">
            <a:spLocks noChangeArrowheads="1"/>
          </p:cNvSpPr>
          <p:nvPr/>
        </p:nvSpPr>
        <p:spPr bwMode="auto">
          <a:xfrm>
            <a:off x="5695950" y="3778250"/>
            <a:ext cx="4183063"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Gill Sans MT" panose="020B0502020104020203" pitchFamily="34" charset="77"/>
              </a:defRPr>
            </a:lvl1pPr>
            <a:lvl2pPr marL="742950" indent="-285750">
              <a:defRPr>
                <a:solidFill>
                  <a:schemeClr val="tx1"/>
                </a:solidFill>
                <a:latin typeface="Gill Sans MT" panose="020B0502020104020203" pitchFamily="34" charset="77"/>
              </a:defRPr>
            </a:lvl2pPr>
            <a:lvl3pPr marL="1143000" indent="-228600">
              <a:defRPr>
                <a:solidFill>
                  <a:schemeClr val="tx1"/>
                </a:solidFill>
                <a:latin typeface="Gill Sans MT" panose="020B0502020104020203" pitchFamily="34" charset="77"/>
              </a:defRPr>
            </a:lvl3pPr>
            <a:lvl4pPr marL="1600200" indent="-228600">
              <a:defRPr>
                <a:solidFill>
                  <a:schemeClr val="tx1"/>
                </a:solidFill>
                <a:latin typeface="Gill Sans MT" panose="020B0502020104020203" pitchFamily="34" charset="77"/>
              </a:defRPr>
            </a:lvl4pPr>
            <a:lvl5pPr marL="2057400" indent="-228600">
              <a:defRPr>
                <a:solidFill>
                  <a:schemeClr val="tx1"/>
                </a:solidFill>
                <a:latin typeface="Gill Sans MT" panose="020B0502020104020203" pitchFamily="34" charset="77"/>
              </a:defRPr>
            </a:lvl5pPr>
            <a:lvl6pPr marL="2514600" indent="-228600" fontAlgn="base">
              <a:spcBef>
                <a:spcPct val="0"/>
              </a:spcBef>
              <a:spcAft>
                <a:spcPct val="0"/>
              </a:spcAft>
              <a:defRPr>
                <a:solidFill>
                  <a:schemeClr val="tx1"/>
                </a:solidFill>
                <a:latin typeface="Gill Sans MT" panose="020B0502020104020203" pitchFamily="34" charset="77"/>
              </a:defRPr>
            </a:lvl6pPr>
            <a:lvl7pPr marL="2971800" indent="-228600" fontAlgn="base">
              <a:spcBef>
                <a:spcPct val="0"/>
              </a:spcBef>
              <a:spcAft>
                <a:spcPct val="0"/>
              </a:spcAft>
              <a:defRPr>
                <a:solidFill>
                  <a:schemeClr val="tx1"/>
                </a:solidFill>
                <a:latin typeface="Gill Sans MT" panose="020B0502020104020203" pitchFamily="34" charset="77"/>
              </a:defRPr>
            </a:lvl7pPr>
            <a:lvl8pPr marL="3429000" indent="-228600" fontAlgn="base">
              <a:spcBef>
                <a:spcPct val="0"/>
              </a:spcBef>
              <a:spcAft>
                <a:spcPct val="0"/>
              </a:spcAft>
              <a:defRPr>
                <a:solidFill>
                  <a:schemeClr val="tx1"/>
                </a:solidFill>
                <a:latin typeface="Gill Sans MT" panose="020B0502020104020203" pitchFamily="34" charset="77"/>
              </a:defRPr>
            </a:lvl8pPr>
            <a:lvl9pPr marL="3886200" indent="-228600" fontAlgn="base">
              <a:spcBef>
                <a:spcPct val="0"/>
              </a:spcBef>
              <a:spcAft>
                <a:spcPct val="0"/>
              </a:spcAft>
              <a:defRPr>
                <a:solidFill>
                  <a:schemeClr val="tx1"/>
                </a:solidFill>
                <a:latin typeface="Gill Sans MT" panose="020B0502020104020203" pitchFamily="34" charset="77"/>
              </a:defRPr>
            </a:lvl9pPr>
          </a:lstStyle>
          <a:p>
            <a:pPr eaLnBrk="1" hangingPunct="1"/>
            <a:r>
              <a:rPr lang="en-US" altLang="en-US" sz="1200"/>
              <a:t>#PayToSpeak #TechVoices  </a:t>
            </a:r>
            <a:br>
              <a:rPr lang="en-US" altLang="en-US" sz="1200"/>
            </a:br>
            <a:r>
              <a:rPr lang="en-US" altLang="en-US" sz="1200"/>
              <a:t>#EnsembleTesting #EnsembleProgramming #StrongStylePairing  </a:t>
            </a:r>
            <a:br>
              <a:rPr lang="en-US" altLang="en-US" sz="1200"/>
            </a:br>
            <a:r>
              <a:rPr lang="en-US" altLang="en-US" sz="1200"/>
              <a:t>#ExploratoryTesting #TestAutomation</a:t>
            </a:r>
          </a:p>
          <a:p>
            <a:pPr eaLnBrk="1" hangingPunct="1"/>
            <a:r>
              <a:rPr lang="en-US" altLang="en-US" sz="1200"/>
              <a:t>#ModernAgile</a:t>
            </a:r>
          </a:p>
          <a:p>
            <a:pPr eaLnBrk="1" hangingPunct="1"/>
            <a:r>
              <a:rPr lang="en-US" altLang="en-US" sz="1200"/>
              <a:t>#ContemporaryExploratoryTesting</a:t>
            </a:r>
          </a:p>
        </p:txBody>
      </p:sp>
      <p:pic>
        <p:nvPicPr>
          <p:cNvPr id="12" name="Picture 11" descr="A close up of a person&#10;&#10;Description automatically generated">
            <a:extLst>
              <a:ext uri="{FF2B5EF4-FFF2-40B4-BE49-F238E27FC236}">
                <a16:creationId xmlns:a16="http://schemas.microsoft.com/office/drawing/2014/main" id="{16AD0B0D-A999-F22A-DAEA-48913C402075}"/>
              </a:ext>
            </a:extLst>
          </p:cNvPr>
          <p:cNvPicPr>
            <a:picLocks noChangeAspect="1"/>
          </p:cNvPicPr>
          <p:nvPr/>
        </p:nvPicPr>
        <p:blipFill rotWithShape="1">
          <a:blip r:embed="rId6" cstate="email"/>
          <a:srcRect l="36667" t="557" r="30917" b="-557"/>
          <a:stretch/>
        </p:blipFill>
        <p:spPr>
          <a:xfrm>
            <a:off x="395662" y="1219514"/>
            <a:ext cx="2438600" cy="2419539"/>
          </a:xfrm>
          <a:prstGeom prst="ellipse">
            <a:avLst/>
          </a:prstGeom>
          <a:ln>
            <a:noFill/>
          </a:ln>
          <a:effectLst>
            <a:glow>
              <a:schemeClr val="accent1">
                <a:alpha val="40000"/>
              </a:schemeClr>
            </a:glow>
            <a:softEdge rad="112500"/>
          </a:effectLst>
        </p:spPr>
      </p:pic>
      <p:sp>
        <p:nvSpPr>
          <p:cNvPr id="13" name="Rectangle 15">
            <a:extLst>
              <a:ext uri="{FF2B5EF4-FFF2-40B4-BE49-F238E27FC236}">
                <a16:creationId xmlns:a16="http://schemas.microsoft.com/office/drawing/2014/main" id="{113FCF2B-5698-41D3-F946-207205C0CFAE}"/>
              </a:ext>
            </a:extLst>
          </p:cNvPr>
          <p:cNvSpPr>
            <a:spLocks noChangeArrowheads="1"/>
          </p:cNvSpPr>
          <p:nvPr/>
        </p:nvSpPr>
        <p:spPr bwMode="auto">
          <a:xfrm>
            <a:off x="144463" y="268288"/>
            <a:ext cx="6091237" cy="769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Gill Sans MT" panose="020B0502020104020203" pitchFamily="34" charset="77"/>
              </a:defRPr>
            </a:lvl1pPr>
            <a:lvl2pPr marL="742950" indent="-285750">
              <a:defRPr>
                <a:solidFill>
                  <a:schemeClr val="tx1"/>
                </a:solidFill>
                <a:latin typeface="Gill Sans MT" panose="020B0502020104020203" pitchFamily="34" charset="77"/>
              </a:defRPr>
            </a:lvl2pPr>
            <a:lvl3pPr marL="1143000" indent="-228600">
              <a:defRPr>
                <a:solidFill>
                  <a:schemeClr val="tx1"/>
                </a:solidFill>
                <a:latin typeface="Gill Sans MT" panose="020B0502020104020203" pitchFamily="34" charset="77"/>
              </a:defRPr>
            </a:lvl3pPr>
            <a:lvl4pPr marL="1600200" indent="-228600">
              <a:defRPr>
                <a:solidFill>
                  <a:schemeClr val="tx1"/>
                </a:solidFill>
                <a:latin typeface="Gill Sans MT" panose="020B0502020104020203" pitchFamily="34" charset="77"/>
              </a:defRPr>
            </a:lvl4pPr>
            <a:lvl5pPr marL="2057400" indent="-228600">
              <a:defRPr>
                <a:solidFill>
                  <a:schemeClr val="tx1"/>
                </a:solidFill>
                <a:latin typeface="Gill Sans MT" panose="020B0502020104020203" pitchFamily="34" charset="77"/>
              </a:defRPr>
            </a:lvl5pPr>
            <a:lvl6pPr marL="2514600" indent="-228600" fontAlgn="base">
              <a:spcBef>
                <a:spcPct val="0"/>
              </a:spcBef>
              <a:spcAft>
                <a:spcPct val="0"/>
              </a:spcAft>
              <a:defRPr>
                <a:solidFill>
                  <a:schemeClr val="tx1"/>
                </a:solidFill>
                <a:latin typeface="Gill Sans MT" panose="020B0502020104020203" pitchFamily="34" charset="77"/>
              </a:defRPr>
            </a:lvl6pPr>
            <a:lvl7pPr marL="2971800" indent="-228600" fontAlgn="base">
              <a:spcBef>
                <a:spcPct val="0"/>
              </a:spcBef>
              <a:spcAft>
                <a:spcPct val="0"/>
              </a:spcAft>
              <a:defRPr>
                <a:solidFill>
                  <a:schemeClr val="tx1"/>
                </a:solidFill>
                <a:latin typeface="Gill Sans MT" panose="020B0502020104020203" pitchFamily="34" charset="77"/>
              </a:defRPr>
            </a:lvl7pPr>
            <a:lvl8pPr marL="3429000" indent="-228600" fontAlgn="base">
              <a:spcBef>
                <a:spcPct val="0"/>
              </a:spcBef>
              <a:spcAft>
                <a:spcPct val="0"/>
              </a:spcAft>
              <a:defRPr>
                <a:solidFill>
                  <a:schemeClr val="tx1"/>
                </a:solidFill>
                <a:latin typeface="Gill Sans MT" panose="020B0502020104020203" pitchFamily="34" charset="77"/>
              </a:defRPr>
            </a:lvl8pPr>
            <a:lvl9pPr marL="3886200" indent="-228600" fontAlgn="base">
              <a:spcBef>
                <a:spcPct val="0"/>
              </a:spcBef>
              <a:spcAft>
                <a:spcPct val="0"/>
              </a:spcAft>
              <a:defRPr>
                <a:solidFill>
                  <a:schemeClr val="tx1"/>
                </a:solidFill>
                <a:latin typeface="Gill Sans MT" panose="020B0502020104020203" pitchFamily="34" charset="77"/>
              </a:defRPr>
            </a:lvl9pPr>
          </a:lstStyle>
          <a:p>
            <a:pPr eaLnBrk="1" hangingPunct="1"/>
            <a:r>
              <a:rPr lang="en-US" altLang="en-US" sz="4400">
                <a:latin typeface="KG No Matter What" panose="02000507000000020003" pitchFamily="2" charset="77"/>
                <a:ea typeface="KG Manhattan Script"/>
                <a:cs typeface="KG Manhattan Script"/>
              </a:rPr>
              <a:t>Maaret Pyhäjärvi </a:t>
            </a:r>
            <a:r>
              <a:rPr lang="en-US" altLang="en-US">
                <a:solidFill>
                  <a:srgbClr val="FE9DAC"/>
                </a:solidFill>
                <a:latin typeface="KG No Matter What" panose="02000507000000020003" pitchFamily="2" charset="77"/>
                <a:ea typeface="KG Manhattan Script"/>
                <a:cs typeface="KG Manhattan Script"/>
              </a:rPr>
              <a:t>(from Finland)</a:t>
            </a:r>
            <a:endParaRPr lang="en-US" altLang="en-US" sz="4400">
              <a:solidFill>
                <a:srgbClr val="FE9DAC"/>
              </a:solidFill>
              <a:latin typeface="KG No Matter What" panose="02000507000000020003" pitchFamily="2" charset="77"/>
              <a:ea typeface="KG Manhattan Script"/>
              <a:cs typeface="KG Manhattan Script"/>
            </a:endParaRPr>
          </a:p>
        </p:txBody>
      </p:sp>
      <p:sp>
        <p:nvSpPr>
          <p:cNvPr id="14" name="Rectangle 16">
            <a:extLst>
              <a:ext uri="{FF2B5EF4-FFF2-40B4-BE49-F238E27FC236}">
                <a16:creationId xmlns:a16="http://schemas.microsoft.com/office/drawing/2014/main" id="{CEB57FA1-E660-66A5-B0B8-BC0B1D4F1BE1}"/>
              </a:ext>
            </a:extLst>
          </p:cNvPr>
          <p:cNvSpPr>
            <a:spLocks noChangeArrowheads="1"/>
          </p:cNvSpPr>
          <p:nvPr/>
        </p:nvSpPr>
        <p:spPr bwMode="auto">
          <a:xfrm>
            <a:off x="731838" y="4148138"/>
            <a:ext cx="4057650" cy="193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Gill Sans MT" panose="020B0502020104020203" pitchFamily="34" charset="77"/>
              </a:defRPr>
            </a:lvl1pPr>
            <a:lvl2pPr marL="742950" indent="-285750">
              <a:defRPr>
                <a:solidFill>
                  <a:schemeClr val="tx1"/>
                </a:solidFill>
                <a:latin typeface="Gill Sans MT" panose="020B0502020104020203" pitchFamily="34" charset="77"/>
              </a:defRPr>
            </a:lvl2pPr>
            <a:lvl3pPr marL="1143000" indent="-228600">
              <a:defRPr>
                <a:solidFill>
                  <a:schemeClr val="tx1"/>
                </a:solidFill>
                <a:latin typeface="Gill Sans MT" panose="020B0502020104020203" pitchFamily="34" charset="77"/>
              </a:defRPr>
            </a:lvl3pPr>
            <a:lvl4pPr marL="1600200" indent="-228600">
              <a:defRPr>
                <a:solidFill>
                  <a:schemeClr val="tx1"/>
                </a:solidFill>
                <a:latin typeface="Gill Sans MT" panose="020B0502020104020203" pitchFamily="34" charset="77"/>
              </a:defRPr>
            </a:lvl4pPr>
            <a:lvl5pPr marL="2057400" indent="-228600">
              <a:defRPr>
                <a:solidFill>
                  <a:schemeClr val="tx1"/>
                </a:solidFill>
                <a:latin typeface="Gill Sans MT" panose="020B0502020104020203" pitchFamily="34" charset="77"/>
              </a:defRPr>
            </a:lvl5pPr>
            <a:lvl6pPr marL="2514600" indent="-228600" fontAlgn="base">
              <a:spcBef>
                <a:spcPct val="0"/>
              </a:spcBef>
              <a:spcAft>
                <a:spcPct val="0"/>
              </a:spcAft>
              <a:defRPr>
                <a:solidFill>
                  <a:schemeClr val="tx1"/>
                </a:solidFill>
                <a:latin typeface="Gill Sans MT" panose="020B0502020104020203" pitchFamily="34" charset="77"/>
              </a:defRPr>
            </a:lvl6pPr>
            <a:lvl7pPr marL="2971800" indent="-228600" fontAlgn="base">
              <a:spcBef>
                <a:spcPct val="0"/>
              </a:spcBef>
              <a:spcAft>
                <a:spcPct val="0"/>
              </a:spcAft>
              <a:defRPr>
                <a:solidFill>
                  <a:schemeClr val="tx1"/>
                </a:solidFill>
                <a:latin typeface="Gill Sans MT" panose="020B0502020104020203" pitchFamily="34" charset="77"/>
              </a:defRPr>
            </a:lvl7pPr>
            <a:lvl8pPr marL="3429000" indent="-228600" fontAlgn="base">
              <a:spcBef>
                <a:spcPct val="0"/>
              </a:spcBef>
              <a:spcAft>
                <a:spcPct val="0"/>
              </a:spcAft>
              <a:defRPr>
                <a:solidFill>
                  <a:schemeClr val="tx1"/>
                </a:solidFill>
                <a:latin typeface="Gill Sans MT" panose="020B0502020104020203" pitchFamily="34" charset="77"/>
              </a:defRPr>
            </a:lvl8pPr>
            <a:lvl9pPr marL="3886200" indent="-228600" fontAlgn="base">
              <a:spcBef>
                <a:spcPct val="0"/>
              </a:spcBef>
              <a:spcAft>
                <a:spcPct val="0"/>
              </a:spcAft>
              <a:defRPr>
                <a:solidFill>
                  <a:schemeClr val="tx1"/>
                </a:solidFill>
                <a:latin typeface="Gill Sans MT" panose="020B0502020104020203" pitchFamily="34" charset="77"/>
              </a:defRPr>
            </a:lvl9pPr>
          </a:lstStyle>
          <a:p>
            <a:pPr eaLnBrk="1" hangingPunct="1"/>
            <a:r>
              <a:rPr lang="en-US" altLang="en-US" sz="2000"/>
              <a:t>Email: maaret@iki.fi</a:t>
            </a:r>
          </a:p>
          <a:p>
            <a:pPr eaLnBrk="1" hangingPunct="1"/>
            <a:r>
              <a:rPr lang="en-US" altLang="en-US" sz="2000"/>
              <a:t>Mastodon: @maaretp@mas.to</a:t>
            </a:r>
            <a:br>
              <a:rPr lang="en-US" altLang="en-US" sz="2000"/>
            </a:br>
            <a:r>
              <a:rPr lang="en-US" altLang="en-US" sz="2000"/>
              <a:t>Web: maaretp.com</a:t>
            </a:r>
          </a:p>
          <a:p>
            <a:pPr eaLnBrk="1" hangingPunct="1"/>
            <a:r>
              <a:rPr lang="en-US" altLang="en-US" sz="2000"/>
              <a:t>Blog: visible-quality.blogspot.fi</a:t>
            </a:r>
          </a:p>
          <a:p>
            <a:pPr eaLnBrk="1" hangingPunct="1"/>
            <a:r>
              <a:rPr lang="en-US" altLang="en-US" sz="2000" i="1">
                <a:solidFill>
                  <a:srgbClr val="FFFFFF"/>
                </a:solidFill>
              </a:rPr>
              <a:t>(please connect with me through </a:t>
            </a:r>
            <a:br>
              <a:rPr lang="en-US" altLang="en-US" sz="2000" i="1">
                <a:solidFill>
                  <a:srgbClr val="FFFFFF"/>
                </a:solidFill>
              </a:rPr>
            </a:br>
            <a:r>
              <a:rPr lang="en-US" altLang="en-US" sz="2000" i="1">
                <a:solidFill>
                  <a:srgbClr val="FFFFFF"/>
                </a:solidFill>
              </a:rPr>
              <a:t>Mastodon or LinkedIn)</a:t>
            </a:r>
          </a:p>
        </p:txBody>
      </p:sp>
      <p:pic>
        <p:nvPicPr>
          <p:cNvPr id="15" name="Picture 4">
            <a:extLst>
              <a:ext uri="{FF2B5EF4-FFF2-40B4-BE49-F238E27FC236}">
                <a16:creationId xmlns:a16="http://schemas.microsoft.com/office/drawing/2014/main" id="{B0E2D383-7002-DB1B-DD2F-A9D7AF9C74A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414000" y="185738"/>
            <a:ext cx="1276350" cy="1276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Box 18">
            <a:extLst>
              <a:ext uri="{FF2B5EF4-FFF2-40B4-BE49-F238E27FC236}">
                <a16:creationId xmlns:a16="http://schemas.microsoft.com/office/drawing/2014/main" id="{FB4E1A38-7268-156E-E802-FE206A0A925F}"/>
              </a:ext>
            </a:extLst>
          </p:cNvPr>
          <p:cNvSpPr txBox="1">
            <a:spLocks noChangeArrowheads="1"/>
          </p:cNvSpPr>
          <p:nvPr/>
        </p:nvSpPr>
        <p:spPr bwMode="auto">
          <a:xfrm>
            <a:off x="9804400" y="1468438"/>
            <a:ext cx="245110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Gill Sans MT" panose="020B0502020104020203" pitchFamily="34" charset="77"/>
              </a:defRPr>
            </a:lvl1pPr>
            <a:lvl2pPr marL="742950" indent="-285750">
              <a:defRPr>
                <a:solidFill>
                  <a:schemeClr val="tx1"/>
                </a:solidFill>
                <a:latin typeface="Gill Sans MT" panose="020B0502020104020203" pitchFamily="34" charset="77"/>
              </a:defRPr>
            </a:lvl2pPr>
            <a:lvl3pPr marL="1143000" indent="-228600">
              <a:defRPr>
                <a:solidFill>
                  <a:schemeClr val="tx1"/>
                </a:solidFill>
                <a:latin typeface="Gill Sans MT" panose="020B0502020104020203" pitchFamily="34" charset="77"/>
              </a:defRPr>
            </a:lvl3pPr>
            <a:lvl4pPr marL="1600200" indent="-228600">
              <a:defRPr>
                <a:solidFill>
                  <a:schemeClr val="tx1"/>
                </a:solidFill>
                <a:latin typeface="Gill Sans MT" panose="020B0502020104020203" pitchFamily="34" charset="77"/>
              </a:defRPr>
            </a:lvl4pPr>
            <a:lvl5pPr marL="2057400" indent="-228600">
              <a:defRPr>
                <a:solidFill>
                  <a:schemeClr val="tx1"/>
                </a:solidFill>
                <a:latin typeface="Gill Sans MT" panose="020B0502020104020203" pitchFamily="34" charset="77"/>
              </a:defRPr>
            </a:lvl5pPr>
            <a:lvl6pPr marL="2514600" indent="-228600" fontAlgn="base">
              <a:spcBef>
                <a:spcPct val="0"/>
              </a:spcBef>
              <a:spcAft>
                <a:spcPct val="0"/>
              </a:spcAft>
              <a:defRPr>
                <a:solidFill>
                  <a:schemeClr val="tx1"/>
                </a:solidFill>
                <a:latin typeface="Gill Sans MT" panose="020B0502020104020203" pitchFamily="34" charset="77"/>
              </a:defRPr>
            </a:lvl6pPr>
            <a:lvl7pPr marL="2971800" indent="-228600" fontAlgn="base">
              <a:spcBef>
                <a:spcPct val="0"/>
              </a:spcBef>
              <a:spcAft>
                <a:spcPct val="0"/>
              </a:spcAft>
              <a:defRPr>
                <a:solidFill>
                  <a:schemeClr val="tx1"/>
                </a:solidFill>
                <a:latin typeface="Gill Sans MT" panose="020B0502020104020203" pitchFamily="34" charset="77"/>
              </a:defRPr>
            </a:lvl7pPr>
            <a:lvl8pPr marL="3429000" indent="-228600" fontAlgn="base">
              <a:spcBef>
                <a:spcPct val="0"/>
              </a:spcBef>
              <a:spcAft>
                <a:spcPct val="0"/>
              </a:spcAft>
              <a:defRPr>
                <a:solidFill>
                  <a:schemeClr val="tx1"/>
                </a:solidFill>
                <a:latin typeface="Gill Sans MT" panose="020B0502020104020203" pitchFamily="34" charset="77"/>
              </a:defRPr>
            </a:lvl8pPr>
            <a:lvl9pPr marL="3886200" indent="-228600" fontAlgn="base">
              <a:spcBef>
                <a:spcPct val="0"/>
              </a:spcBef>
              <a:spcAft>
                <a:spcPct val="0"/>
              </a:spcAft>
              <a:defRPr>
                <a:solidFill>
                  <a:schemeClr val="tx1"/>
                </a:solidFill>
                <a:latin typeface="Gill Sans MT" panose="020B0502020104020203" pitchFamily="34" charset="77"/>
              </a:defRPr>
            </a:lvl9pPr>
          </a:lstStyle>
          <a:p>
            <a:pPr algn="ctr" eaLnBrk="1" hangingPunct="1"/>
            <a:r>
              <a:rPr lang="en-US" altLang="en-US" sz="1000">
                <a:solidFill>
                  <a:schemeClr val="bg1"/>
                </a:solidFill>
              </a:rPr>
              <a:t>https://exploratorytestingacademy.com</a:t>
            </a:r>
          </a:p>
        </p:txBody>
      </p:sp>
      <p:pic>
        <p:nvPicPr>
          <p:cNvPr id="17" name="Picture 4" descr="Software Testing Finland ry, non-profit">
            <a:extLst>
              <a:ext uri="{FF2B5EF4-FFF2-40B4-BE49-F238E27FC236}">
                <a16:creationId xmlns:a16="http://schemas.microsoft.com/office/drawing/2014/main" id="{A981BC51-5B77-DD97-6EBF-337D24DC519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t="12086"/>
          <a:stretch>
            <a:fillRect/>
          </a:stretch>
        </p:blipFill>
        <p:spPr bwMode="auto">
          <a:xfrm>
            <a:off x="10414000" y="1774825"/>
            <a:ext cx="1277938" cy="1123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TextBox 20">
            <a:extLst>
              <a:ext uri="{FF2B5EF4-FFF2-40B4-BE49-F238E27FC236}">
                <a16:creationId xmlns:a16="http://schemas.microsoft.com/office/drawing/2014/main" id="{9DB2AC9B-5639-4565-CAAF-CF68ED0FD93B}"/>
              </a:ext>
            </a:extLst>
          </p:cNvPr>
          <p:cNvSpPr txBox="1">
            <a:spLocks noChangeArrowheads="1"/>
          </p:cNvSpPr>
          <p:nvPr/>
        </p:nvSpPr>
        <p:spPr bwMode="auto">
          <a:xfrm>
            <a:off x="9783763" y="2922588"/>
            <a:ext cx="245110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Gill Sans MT" panose="020B0502020104020203" pitchFamily="34" charset="77"/>
              </a:defRPr>
            </a:lvl1pPr>
            <a:lvl2pPr marL="742950" indent="-285750">
              <a:defRPr>
                <a:solidFill>
                  <a:schemeClr val="tx1"/>
                </a:solidFill>
                <a:latin typeface="Gill Sans MT" panose="020B0502020104020203" pitchFamily="34" charset="77"/>
              </a:defRPr>
            </a:lvl2pPr>
            <a:lvl3pPr marL="1143000" indent="-228600">
              <a:defRPr>
                <a:solidFill>
                  <a:schemeClr val="tx1"/>
                </a:solidFill>
                <a:latin typeface="Gill Sans MT" panose="020B0502020104020203" pitchFamily="34" charset="77"/>
              </a:defRPr>
            </a:lvl3pPr>
            <a:lvl4pPr marL="1600200" indent="-228600">
              <a:defRPr>
                <a:solidFill>
                  <a:schemeClr val="tx1"/>
                </a:solidFill>
                <a:latin typeface="Gill Sans MT" panose="020B0502020104020203" pitchFamily="34" charset="77"/>
              </a:defRPr>
            </a:lvl4pPr>
            <a:lvl5pPr marL="2057400" indent="-228600">
              <a:defRPr>
                <a:solidFill>
                  <a:schemeClr val="tx1"/>
                </a:solidFill>
                <a:latin typeface="Gill Sans MT" panose="020B0502020104020203" pitchFamily="34" charset="77"/>
              </a:defRPr>
            </a:lvl5pPr>
            <a:lvl6pPr marL="2514600" indent="-228600" fontAlgn="base">
              <a:spcBef>
                <a:spcPct val="0"/>
              </a:spcBef>
              <a:spcAft>
                <a:spcPct val="0"/>
              </a:spcAft>
              <a:defRPr>
                <a:solidFill>
                  <a:schemeClr val="tx1"/>
                </a:solidFill>
                <a:latin typeface="Gill Sans MT" panose="020B0502020104020203" pitchFamily="34" charset="77"/>
              </a:defRPr>
            </a:lvl6pPr>
            <a:lvl7pPr marL="2971800" indent="-228600" fontAlgn="base">
              <a:spcBef>
                <a:spcPct val="0"/>
              </a:spcBef>
              <a:spcAft>
                <a:spcPct val="0"/>
              </a:spcAft>
              <a:defRPr>
                <a:solidFill>
                  <a:schemeClr val="tx1"/>
                </a:solidFill>
                <a:latin typeface="Gill Sans MT" panose="020B0502020104020203" pitchFamily="34" charset="77"/>
              </a:defRPr>
            </a:lvl7pPr>
            <a:lvl8pPr marL="3429000" indent="-228600" fontAlgn="base">
              <a:spcBef>
                <a:spcPct val="0"/>
              </a:spcBef>
              <a:spcAft>
                <a:spcPct val="0"/>
              </a:spcAft>
              <a:defRPr>
                <a:solidFill>
                  <a:schemeClr val="tx1"/>
                </a:solidFill>
                <a:latin typeface="Gill Sans MT" panose="020B0502020104020203" pitchFamily="34" charset="77"/>
              </a:defRPr>
            </a:lvl8pPr>
            <a:lvl9pPr marL="3886200" indent="-228600" fontAlgn="base">
              <a:spcBef>
                <a:spcPct val="0"/>
              </a:spcBef>
              <a:spcAft>
                <a:spcPct val="0"/>
              </a:spcAft>
              <a:defRPr>
                <a:solidFill>
                  <a:schemeClr val="tx1"/>
                </a:solidFill>
                <a:latin typeface="Gill Sans MT" panose="020B0502020104020203" pitchFamily="34" charset="77"/>
              </a:defRPr>
            </a:lvl9pPr>
          </a:lstStyle>
          <a:p>
            <a:pPr algn="ctr" eaLnBrk="1" hangingPunct="1"/>
            <a:r>
              <a:rPr lang="en-US" altLang="en-US" sz="1100">
                <a:solidFill>
                  <a:schemeClr val="bg1"/>
                </a:solidFill>
              </a:rPr>
              <a:t>Ohjelmistotestaus ry</a:t>
            </a:r>
          </a:p>
        </p:txBody>
      </p:sp>
      <p:pic>
        <p:nvPicPr>
          <p:cNvPr id="19" name="Picture 6" descr="Techvoices - diversity in conference speaking">
            <a:extLst>
              <a:ext uri="{FF2B5EF4-FFF2-40B4-BE49-F238E27FC236}">
                <a16:creationId xmlns:a16="http://schemas.microsoft.com/office/drawing/2014/main" id="{AA8EC068-FF17-BB26-BB67-9C079D3F68A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l="4329" t="3696" r="7584" b="16779"/>
          <a:stretch>
            <a:fillRect/>
          </a:stretch>
        </p:blipFill>
        <p:spPr bwMode="auto">
          <a:xfrm>
            <a:off x="10414000" y="3271838"/>
            <a:ext cx="1276350" cy="1152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extBox 22">
            <a:extLst>
              <a:ext uri="{FF2B5EF4-FFF2-40B4-BE49-F238E27FC236}">
                <a16:creationId xmlns:a16="http://schemas.microsoft.com/office/drawing/2014/main" id="{ED865DEC-1DEA-FBE3-DF17-876C8A345864}"/>
              </a:ext>
            </a:extLst>
          </p:cNvPr>
          <p:cNvSpPr txBox="1">
            <a:spLocks noChangeArrowheads="1"/>
          </p:cNvSpPr>
          <p:nvPr/>
        </p:nvSpPr>
        <p:spPr bwMode="auto">
          <a:xfrm>
            <a:off x="9788525" y="4451350"/>
            <a:ext cx="245110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Gill Sans MT" panose="020B0502020104020203" pitchFamily="34" charset="77"/>
              </a:defRPr>
            </a:lvl1pPr>
            <a:lvl2pPr marL="742950" indent="-285750">
              <a:defRPr>
                <a:solidFill>
                  <a:schemeClr val="tx1"/>
                </a:solidFill>
                <a:latin typeface="Gill Sans MT" panose="020B0502020104020203" pitchFamily="34" charset="77"/>
              </a:defRPr>
            </a:lvl2pPr>
            <a:lvl3pPr marL="1143000" indent="-228600">
              <a:defRPr>
                <a:solidFill>
                  <a:schemeClr val="tx1"/>
                </a:solidFill>
                <a:latin typeface="Gill Sans MT" panose="020B0502020104020203" pitchFamily="34" charset="77"/>
              </a:defRPr>
            </a:lvl3pPr>
            <a:lvl4pPr marL="1600200" indent="-228600">
              <a:defRPr>
                <a:solidFill>
                  <a:schemeClr val="tx1"/>
                </a:solidFill>
                <a:latin typeface="Gill Sans MT" panose="020B0502020104020203" pitchFamily="34" charset="77"/>
              </a:defRPr>
            </a:lvl4pPr>
            <a:lvl5pPr marL="2057400" indent="-228600">
              <a:defRPr>
                <a:solidFill>
                  <a:schemeClr val="tx1"/>
                </a:solidFill>
                <a:latin typeface="Gill Sans MT" panose="020B0502020104020203" pitchFamily="34" charset="77"/>
              </a:defRPr>
            </a:lvl5pPr>
            <a:lvl6pPr marL="2514600" indent="-228600" fontAlgn="base">
              <a:spcBef>
                <a:spcPct val="0"/>
              </a:spcBef>
              <a:spcAft>
                <a:spcPct val="0"/>
              </a:spcAft>
              <a:defRPr>
                <a:solidFill>
                  <a:schemeClr val="tx1"/>
                </a:solidFill>
                <a:latin typeface="Gill Sans MT" panose="020B0502020104020203" pitchFamily="34" charset="77"/>
              </a:defRPr>
            </a:lvl6pPr>
            <a:lvl7pPr marL="2971800" indent="-228600" fontAlgn="base">
              <a:spcBef>
                <a:spcPct val="0"/>
              </a:spcBef>
              <a:spcAft>
                <a:spcPct val="0"/>
              </a:spcAft>
              <a:defRPr>
                <a:solidFill>
                  <a:schemeClr val="tx1"/>
                </a:solidFill>
                <a:latin typeface="Gill Sans MT" panose="020B0502020104020203" pitchFamily="34" charset="77"/>
              </a:defRPr>
            </a:lvl7pPr>
            <a:lvl8pPr marL="3429000" indent="-228600" fontAlgn="base">
              <a:spcBef>
                <a:spcPct val="0"/>
              </a:spcBef>
              <a:spcAft>
                <a:spcPct val="0"/>
              </a:spcAft>
              <a:defRPr>
                <a:solidFill>
                  <a:schemeClr val="tx1"/>
                </a:solidFill>
                <a:latin typeface="Gill Sans MT" panose="020B0502020104020203" pitchFamily="34" charset="77"/>
              </a:defRPr>
            </a:lvl8pPr>
            <a:lvl9pPr marL="3886200" indent="-228600" fontAlgn="base">
              <a:spcBef>
                <a:spcPct val="0"/>
              </a:spcBef>
              <a:spcAft>
                <a:spcPct val="0"/>
              </a:spcAft>
              <a:defRPr>
                <a:solidFill>
                  <a:schemeClr val="tx1"/>
                </a:solidFill>
                <a:latin typeface="Gill Sans MT" panose="020B0502020104020203" pitchFamily="34" charset="77"/>
              </a:defRPr>
            </a:lvl9pPr>
          </a:lstStyle>
          <a:p>
            <a:pPr algn="ctr" eaLnBrk="1" hangingPunct="1"/>
            <a:r>
              <a:rPr lang="en-US" altLang="en-US" sz="1100">
                <a:solidFill>
                  <a:schemeClr val="bg1"/>
                </a:solidFill>
              </a:rPr>
              <a:t>https</a:t>
            </a:r>
            <a:r>
              <a:rPr lang="en-US" altLang="en-US" sz="1100">
                <a:solidFill>
                  <a:schemeClr val="bg1"/>
                </a:solidFill>
                <a:sym typeface="Wingdings" pitchFamily="2" charset="2"/>
              </a:rPr>
              <a:t>://techvoices.org</a:t>
            </a:r>
            <a:endParaRPr lang="en-US" altLang="en-US" sz="1100">
              <a:solidFill>
                <a:schemeClr val="bg1"/>
              </a:solidFill>
            </a:endParaRPr>
          </a:p>
        </p:txBody>
      </p:sp>
      <p:pic>
        <p:nvPicPr>
          <p:cNvPr id="21" name="Picture 4" descr="TIVIA ry">
            <a:extLst>
              <a:ext uri="{FF2B5EF4-FFF2-40B4-BE49-F238E27FC236}">
                <a16:creationId xmlns:a16="http://schemas.microsoft.com/office/drawing/2014/main" id="{45C32975-9352-E18B-D666-0D7ED22BEFF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1109325" y="5046663"/>
            <a:ext cx="792163"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Picture 24" descr="Selenium PLC - Project Leadership Committee">
            <a:extLst>
              <a:ext uri="{FF2B5EF4-FFF2-40B4-BE49-F238E27FC236}">
                <a16:creationId xmlns:a16="http://schemas.microsoft.com/office/drawing/2014/main" id="{0A55B653-342E-1B26-5B14-C268C636F57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202863" y="5046663"/>
            <a:ext cx="793750" cy="828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3" name="Group 25">
            <a:extLst>
              <a:ext uri="{FF2B5EF4-FFF2-40B4-BE49-F238E27FC236}">
                <a16:creationId xmlns:a16="http://schemas.microsoft.com/office/drawing/2014/main" id="{83C19C54-12EF-F9EC-392B-7E48AF2D7F5F}"/>
              </a:ext>
            </a:extLst>
          </p:cNvPr>
          <p:cNvGrpSpPr>
            <a:grpSpLocks/>
          </p:cNvGrpSpPr>
          <p:nvPr/>
        </p:nvGrpSpPr>
        <p:grpSpPr bwMode="auto">
          <a:xfrm>
            <a:off x="3338513" y="1462088"/>
            <a:ext cx="6351587" cy="1965325"/>
            <a:chOff x="2919409" y="2198639"/>
            <a:chExt cx="6352157" cy="1964821"/>
          </a:xfrm>
        </p:grpSpPr>
        <p:pic>
          <p:nvPicPr>
            <p:cNvPr id="24" name="Picture 23" descr="Logo, company name&#10;&#10;Description automatically generated">
              <a:extLst>
                <a:ext uri="{FF2B5EF4-FFF2-40B4-BE49-F238E27FC236}">
                  <a16:creationId xmlns:a16="http://schemas.microsoft.com/office/drawing/2014/main" id="{809A5A27-78D2-CA79-1C31-BB5F4B5B2DAB}"/>
                </a:ext>
              </a:extLst>
            </p:cNvPr>
            <p:cNvPicPr>
              <a:picLocks noChangeAspect="1"/>
            </p:cNvPicPr>
            <p:nvPr/>
          </p:nvPicPr>
          <p:blipFill rotWithShape="1">
            <a:blip r:embed="rId12" cstate="email"/>
            <a:srcRect t="12925"/>
            <a:stretch/>
          </p:blipFill>
          <p:spPr>
            <a:xfrm>
              <a:off x="2919409" y="2198639"/>
              <a:ext cx="2114550" cy="1841234"/>
            </a:xfrm>
            <a:prstGeom prst="rect">
              <a:avLst/>
            </a:prstGeom>
            <a:ln>
              <a:noFill/>
            </a:ln>
            <a:effectLst>
              <a:softEdge rad="112500"/>
            </a:effectLst>
          </p:spPr>
        </p:pic>
        <p:pic>
          <p:nvPicPr>
            <p:cNvPr id="25" name="Graphic 27">
              <a:extLst>
                <a:ext uri="{FF2B5EF4-FFF2-40B4-BE49-F238E27FC236}">
                  <a16:creationId xmlns:a16="http://schemas.microsoft.com/office/drawing/2014/main" id="{A5B2BF76-6E61-5C4C-D1FA-A3A132773AA0}"/>
                </a:ext>
              </a:extLst>
            </p:cNvPr>
            <p:cNvPicPr>
              <a:picLocks noChangeAspect="1"/>
            </p:cNvPicPr>
            <p:nvPr/>
          </p:nvPicPr>
          <p:blipFill>
            <a:blip r:embed="rId13" cstate="email"/>
            <a:stretch>
              <a:fillRect/>
            </a:stretch>
          </p:blipFill>
          <p:spPr>
            <a:xfrm>
              <a:off x="5033960" y="2319660"/>
              <a:ext cx="1543445" cy="662939"/>
            </a:xfrm>
            <a:prstGeom prst="rect">
              <a:avLst/>
            </a:prstGeom>
          </p:spPr>
        </p:pic>
        <p:sp>
          <p:nvSpPr>
            <p:cNvPr id="26" name="TextBox 28">
              <a:extLst>
                <a:ext uri="{FF2B5EF4-FFF2-40B4-BE49-F238E27FC236}">
                  <a16:creationId xmlns:a16="http://schemas.microsoft.com/office/drawing/2014/main" id="{25856694-B071-CEF7-926D-E7F5E004BBD3}"/>
                </a:ext>
              </a:extLst>
            </p:cNvPr>
            <p:cNvSpPr txBox="1">
              <a:spLocks noChangeArrowheads="1"/>
            </p:cNvSpPr>
            <p:nvPr/>
          </p:nvSpPr>
          <p:spPr bwMode="auto">
            <a:xfrm>
              <a:off x="3570919" y="3794128"/>
              <a:ext cx="81153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Gill Sans MT" panose="020B0502020104020203" pitchFamily="34" charset="77"/>
                </a:defRPr>
              </a:lvl1pPr>
              <a:lvl2pPr marL="742950" indent="-285750">
                <a:defRPr>
                  <a:solidFill>
                    <a:schemeClr val="tx1"/>
                  </a:solidFill>
                  <a:latin typeface="Gill Sans MT" panose="020B0502020104020203" pitchFamily="34" charset="77"/>
                </a:defRPr>
              </a:lvl2pPr>
              <a:lvl3pPr marL="1143000" indent="-228600">
                <a:defRPr>
                  <a:solidFill>
                    <a:schemeClr val="tx1"/>
                  </a:solidFill>
                  <a:latin typeface="Gill Sans MT" panose="020B0502020104020203" pitchFamily="34" charset="77"/>
                </a:defRPr>
              </a:lvl3pPr>
              <a:lvl4pPr marL="1600200" indent="-228600">
                <a:defRPr>
                  <a:solidFill>
                    <a:schemeClr val="tx1"/>
                  </a:solidFill>
                  <a:latin typeface="Gill Sans MT" panose="020B0502020104020203" pitchFamily="34" charset="77"/>
                </a:defRPr>
              </a:lvl4pPr>
              <a:lvl5pPr marL="2057400" indent="-228600">
                <a:defRPr>
                  <a:solidFill>
                    <a:schemeClr val="tx1"/>
                  </a:solidFill>
                  <a:latin typeface="Gill Sans MT" panose="020B0502020104020203" pitchFamily="34" charset="77"/>
                </a:defRPr>
              </a:lvl5pPr>
              <a:lvl6pPr marL="2514600" indent="-228600" fontAlgn="base">
                <a:spcBef>
                  <a:spcPct val="0"/>
                </a:spcBef>
                <a:spcAft>
                  <a:spcPct val="0"/>
                </a:spcAft>
                <a:defRPr>
                  <a:solidFill>
                    <a:schemeClr val="tx1"/>
                  </a:solidFill>
                  <a:latin typeface="Gill Sans MT" panose="020B0502020104020203" pitchFamily="34" charset="77"/>
                </a:defRPr>
              </a:lvl6pPr>
              <a:lvl7pPr marL="2971800" indent="-228600" fontAlgn="base">
                <a:spcBef>
                  <a:spcPct val="0"/>
                </a:spcBef>
                <a:spcAft>
                  <a:spcPct val="0"/>
                </a:spcAft>
                <a:defRPr>
                  <a:solidFill>
                    <a:schemeClr val="tx1"/>
                  </a:solidFill>
                  <a:latin typeface="Gill Sans MT" panose="020B0502020104020203" pitchFamily="34" charset="77"/>
                </a:defRPr>
              </a:lvl7pPr>
              <a:lvl8pPr marL="3429000" indent="-228600" fontAlgn="base">
                <a:spcBef>
                  <a:spcPct val="0"/>
                </a:spcBef>
                <a:spcAft>
                  <a:spcPct val="0"/>
                </a:spcAft>
                <a:defRPr>
                  <a:solidFill>
                    <a:schemeClr val="tx1"/>
                  </a:solidFill>
                  <a:latin typeface="Gill Sans MT" panose="020B0502020104020203" pitchFamily="34" charset="77"/>
                </a:defRPr>
              </a:lvl8pPr>
              <a:lvl9pPr marL="3886200" indent="-228600" fontAlgn="base">
                <a:spcBef>
                  <a:spcPct val="0"/>
                </a:spcBef>
                <a:spcAft>
                  <a:spcPct val="0"/>
                </a:spcAft>
                <a:defRPr>
                  <a:solidFill>
                    <a:schemeClr val="tx1"/>
                  </a:solidFill>
                  <a:latin typeface="Gill Sans MT" panose="020B0502020104020203" pitchFamily="34" charset="77"/>
                </a:defRPr>
              </a:lvl9pPr>
            </a:lstStyle>
            <a:p>
              <a:pPr algn="ctr" eaLnBrk="1" hangingPunct="1"/>
              <a:r>
                <a:rPr lang="en-US" altLang="en-US" b="1">
                  <a:solidFill>
                    <a:schemeClr val="bg1"/>
                  </a:solidFill>
                </a:rPr>
                <a:t>2020</a:t>
              </a:r>
            </a:p>
          </p:txBody>
        </p:sp>
        <p:sp>
          <p:nvSpPr>
            <p:cNvPr id="27" name="TextBox 29">
              <a:extLst>
                <a:ext uri="{FF2B5EF4-FFF2-40B4-BE49-F238E27FC236}">
                  <a16:creationId xmlns:a16="http://schemas.microsoft.com/office/drawing/2014/main" id="{59D2238C-E055-939F-3406-D6E7FEA35C2B}"/>
                </a:ext>
              </a:extLst>
            </p:cNvPr>
            <p:cNvSpPr txBox="1">
              <a:spLocks noChangeArrowheads="1"/>
            </p:cNvSpPr>
            <p:nvPr/>
          </p:nvSpPr>
          <p:spPr bwMode="auto">
            <a:xfrm>
              <a:off x="5687805" y="3779599"/>
              <a:ext cx="81153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Gill Sans MT" panose="020B0502020104020203" pitchFamily="34" charset="77"/>
                </a:defRPr>
              </a:lvl1pPr>
              <a:lvl2pPr marL="742950" indent="-285750">
                <a:defRPr>
                  <a:solidFill>
                    <a:schemeClr val="tx1"/>
                  </a:solidFill>
                  <a:latin typeface="Gill Sans MT" panose="020B0502020104020203" pitchFamily="34" charset="77"/>
                </a:defRPr>
              </a:lvl2pPr>
              <a:lvl3pPr marL="1143000" indent="-228600">
                <a:defRPr>
                  <a:solidFill>
                    <a:schemeClr val="tx1"/>
                  </a:solidFill>
                  <a:latin typeface="Gill Sans MT" panose="020B0502020104020203" pitchFamily="34" charset="77"/>
                </a:defRPr>
              </a:lvl3pPr>
              <a:lvl4pPr marL="1600200" indent="-228600">
                <a:defRPr>
                  <a:solidFill>
                    <a:schemeClr val="tx1"/>
                  </a:solidFill>
                  <a:latin typeface="Gill Sans MT" panose="020B0502020104020203" pitchFamily="34" charset="77"/>
                </a:defRPr>
              </a:lvl4pPr>
              <a:lvl5pPr marL="2057400" indent="-228600">
                <a:defRPr>
                  <a:solidFill>
                    <a:schemeClr val="tx1"/>
                  </a:solidFill>
                  <a:latin typeface="Gill Sans MT" panose="020B0502020104020203" pitchFamily="34" charset="77"/>
                </a:defRPr>
              </a:lvl5pPr>
              <a:lvl6pPr marL="2514600" indent="-228600" fontAlgn="base">
                <a:spcBef>
                  <a:spcPct val="0"/>
                </a:spcBef>
                <a:spcAft>
                  <a:spcPct val="0"/>
                </a:spcAft>
                <a:defRPr>
                  <a:solidFill>
                    <a:schemeClr val="tx1"/>
                  </a:solidFill>
                  <a:latin typeface="Gill Sans MT" panose="020B0502020104020203" pitchFamily="34" charset="77"/>
                </a:defRPr>
              </a:lvl6pPr>
              <a:lvl7pPr marL="2971800" indent="-228600" fontAlgn="base">
                <a:spcBef>
                  <a:spcPct val="0"/>
                </a:spcBef>
                <a:spcAft>
                  <a:spcPct val="0"/>
                </a:spcAft>
                <a:defRPr>
                  <a:solidFill>
                    <a:schemeClr val="tx1"/>
                  </a:solidFill>
                  <a:latin typeface="Gill Sans MT" panose="020B0502020104020203" pitchFamily="34" charset="77"/>
                </a:defRPr>
              </a:lvl7pPr>
              <a:lvl8pPr marL="3429000" indent="-228600" fontAlgn="base">
                <a:spcBef>
                  <a:spcPct val="0"/>
                </a:spcBef>
                <a:spcAft>
                  <a:spcPct val="0"/>
                </a:spcAft>
                <a:defRPr>
                  <a:solidFill>
                    <a:schemeClr val="tx1"/>
                  </a:solidFill>
                  <a:latin typeface="Gill Sans MT" panose="020B0502020104020203" pitchFamily="34" charset="77"/>
                </a:defRPr>
              </a:lvl8pPr>
              <a:lvl9pPr marL="3886200" indent="-228600" fontAlgn="base">
                <a:spcBef>
                  <a:spcPct val="0"/>
                </a:spcBef>
                <a:spcAft>
                  <a:spcPct val="0"/>
                </a:spcAft>
                <a:defRPr>
                  <a:solidFill>
                    <a:schemeClr val="tx1"/>
                  </a:solidFill>
                  <a:latin typeface="Gill Sans MT" panose="020B0502020104020203" pitchFamily="34" charset="77"/>
                </a:defRPr>
              </a:lvl9pPr>
            </a:lstStyle>
            <a:p>
              <a:pPr algn="ctr" eaLnBrk="1" hangingPunct="1"/>
              <a:r>
                <a:rPr lang="en-US" altLang="en-US" b="1">
                  <a:solidFill>
                    <a:schemeClr val="bg1"/>
                  </a:solidFill>
                </a:rPr>
                <a:t>2016</a:t>
              </a:r>
            </a:p>
          </p:txBody>
        </p:sp>
        <p:sp>
          <p:nvSpPr>
            <p:cNvPr id="28" name="TextBox 27">
              <a:extLst>
                <a:ext uri="{FF2B5EF4-FFF2-40B4-BE49-F238E27FC236}">
                  <a16:creationId xmlns:a16="http://schemas.microsoft.com/office/drawing/2014/main" id="{2DA61969-E168-A3B9-CFBB-D1D5C2AAC640}"/>
                </a:ext>
              </a:extLst>
            </p:cNvPr>
            <p:cNvSpPr txBox="1"/>
            <p:nvPr/>
          </p:nvSpPr>
          <p:spPr>
            <a:xfrm>
              <a:off x="4794414" y="2966792"/>
              <a:ext cx="2686291" cy="784024"/>
            </a:xfrm>
            <a:prstGeom prst="rect">
              <a:avLst/>
            </a:prstGeom>
            <a:noFill/>
          </p:spPr>
          <p:txBody>
            <a:bodyPr>
              <a:spAutoFit/>
            </a:bodyPr>
            <a:lstStyle/>
            <a:p>
              <a:pPr algn="ctr" eaLnBrk="1" fontAlgn="auto" hangingPunct="1">
                <a:spcBef>
                  <a:spcPts val="0"/>
                </a:spcBef>
                <a:spcAft>
                  <a:spcPts val="0"/>
                </a:spcAft>
                <a:defRPr/>
              </a:pPr>
              <a:r>
                <a:rPr lang="en-US" b="1" dirty="0">
                  <a:solidFill>
                    <a:schemeClr val="bg1"/>
                  </a:solidFill>
                  <a:latin typeface="Gill Sans MT" panose="020B0502020104020203" pitchFamily="34" charset="0"/>
                </a:rPr>
                <a:t>MIATPP</a:t>
              </a:r>
              <a:r>
                <a:rPr lang="en-US" dirty="0">
                  <a:solidFill>
                    <a:schemeClr val="bg1"/>
                  </a:solidFill>
                  <a:latin typeface="Gill Sans MT" panose="020B0502020104020203" pitchFamily="34" charset="0"/>
                </a:rPr>
                <a:t> </a:t>
              </a:r>
              <a:br>
                <a:rPr lang="en-US" dirty="0">
                  <a:solidFill>
                    <a:schemeClr val="bg1"/>
                  </a:solidFill>
                  <a:latin typeface="Gill Sans MT" panose="020B0502020104020203" pitchFamily="34" charset="0"/>
                </a:rPr>
              </a:br>
              <a:r>
                <a:rPr lang="en-US" sz="1350" dirty="0">
                  <a:solidFill>
                    <a:schemeClr val="bg1"/>
                  </a:solidFill>
                  <a:latin typeface="Gill Sans Nova Light" panose="020B0604020202020204" pitchFamily="34" charset="0"/>
                </a:rPr>
                <a:t>Most Influential Agile Testing Professional Person</a:t>
              </a:r>
              <a:endParaRPr lang="en-US" dirty="0">
                <a:solidFill>
                  <a:schemeClr val="bg1"/>
                </a:solidFill>
                <a:latin typeface="Gill Sans Nova Light" panose="020B0604020202020204" pitchFamily="34" charset="0"/>
              </a:endParaRPr>
            </a:p>
          </p:txBody>
        </p:sp>
        <p:pic>
          <p:nvPicPr>
            <p:cNvPr id="29" name="Picture 2" descr="ICT 100 influencers list 2019 and 2020">
              <a:extLst>
                <a:ext uri="{FF2B5EF4-FFF2-40B4-BE49-F238E27FC236}">
                  <a16:creationId xmlns:a16="http://schemas.microsoft.com/office/drawing/2014/main" id="{2C57C6C8-E1D2-9FD1-E052-92A606BF9C2D}"/>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b="44769"/>
            <a:stretch>
              <a:fillRect/>
            </a:stretch>
          </p:blipFill>
          <p:spPr bwMode="auto">
            <a:xfrm>
              <a:off x="7396849" y="2443840"/>
              <a:ext cx="1553783" cy="8581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TextBox 32">
              <a:extLst>
                <a:ext uri="{FF2B5EF4-FFF2-40B4-BE49-F238E27FC236}">
                  <a16:creationId xmlns:a16="http://schemas.microsoft.com/office/drawing/2014/main" id="{5FAFB7BE-324C-668D-6924-EB097D8BB883}"/>
                </a:ext>
              </a:extLst>
            </p:cNvPr>
            <p:cNvSpPr txBox="1">
              <a:spLocks noChangeArrowheads="1"/>
            </p:cNvSpPr>
            <p:nvPr/>
          </p:nvSpPr>
          <p:spPr bwMode="auto">
            <a:xfrm>
              <a:off x="7195322" y="3794128"/>
              <a:ext cx="207624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Gill Sans MT" panose="020B0502020104020203" pitchFamily="34" charset="77"/>
                </a:defRPr>
              </a:lvl1pPr>
              <a:lvl2pPr marL="742950" indent="-285750">
                <a:defRPr>
                  <a:solidFill>
                    <a:schemeClr val="tx1"/>
                  </a:solidFill>
                  <a:latin typeface="Gill Sans MT" panose="020B0502020104020203" pitchFamily="34" charset="77"/>
                </a:defRPr>
              </a:lvl2pPr>
              <a:lvl3pPr marL="1143000" indent="-228600">
                <a:defRPr>
                  <a:solidFill>
                    <a:schemeClr val="tx1"/>
                  </a:solidFill>
                  <a:latin typeface="Gill Sans MT" panose="020B0502020104020203" pitchFamily="34" charset="77"/>
                </a:defRPr>
              </a:lvl3pPr>
              <a:lvl4pPr marL="1600200" indent="-228600">
                <a:defRPr>
                  <a:solidFill>
                    <a:schemeClr val="tx1"/>
                  </a:solidFill>
                  <a:latin typeface="Gill Sans MT" panose="020B0502020104020203" pitchFamily="34" charset="77"/>
                </a:defRPr>
              </a:lvl4pPr>
              <a:lvl5pPr marL="2057400" indent="-228600">
                <a:defRPr>
                  <a:solidFill>
                    <a:schemeClr val="tx1"/>
                  </a:solidFill>
                  <a:latin typeface="Gill Sans MT" panose="020B0502020104020203" pitchFamily="34" charset="77"/>
                </a:defRPr>
              </a:lvl5pPr>
              <a:lvl6pPr marL="2514600" indent="-228600" fontAlgn="base">
                <a:spcBef>
                  <a:spcPct val="0"/>
                </a:spcBef>
                <a:spcAft>
                  <a:spcPct val="0"/>
                </a:spcAft>
                <a:defRPr>
                  <a:solidFill>
                    <a:schemeClr val="tx1"/>
                  </a:solidFill>
                  <a:latin typeface="Gill Sans MT" panose="020B0502020104020203" pitchFamily="34" charset="77"/>
                </a:defRPr>
              </a:lvl6pPr>
              <a:lvl7pPr marL="2971800" indent="-228600" fontAlgn="base">
                <a:spcBef>
                  <a:spcPct val="0"/>
                </a:spcBef>
                <a:spcAft>
                  <a:spcPct val="0"/>
                </a:spcAft>
                <a:defRPr>
                  <a:solidFill>
                    <a:schemeClr val="tx1"/>
                  </a:solidFill>
                  <a:latin typeface="Gill Sans MT" panose="020B0502020104020203" pitchFamily="34" charset="77"/>
                </a:defRPr>
              </a:lvl7pPr>
              <a:lvl8pPr marL="3429000" indent="-228600" fontAlgn="base">
                <a:spcBef>
                  <a:spcPct val="0"/>
                </a:spcBef>
                <a:spcAft>
                  <a:spcPct val="0"/>
                </a:spcAft>
                <a:defRPr>
                  <a:solidFill>
                    <a:schemeClr val="tx1"/>
                  </a:solidFill>
                  <a:latin typeface="Gill Sans MT" panose="020B0502020104020203" pitchFamily="34" charset="77"/>
                </a:defRPr>
              </a:lvl8pPr>
              <a:lvl9pPr marL="3886200" indent="-228600" fontAlgn="base">
                <a:spcBef>
                  <a:spcPct val="0"/>
                </a:spcBef>
                <a:spcAft>
                  <a:spcPct val="0"/>
                </a:spcAft>
                <a:defRPr>
                  <a:solidFill>
                    <a:schemeClr val="tx1"/>
                  </a:solidFill>
                  <a:latin typeface="Gill Sans MT" panose="020B0502020104020203" pitchFamily="34" charset="77"/>
                </a:defRPr>
              </a:lvl9pPr>
            </a:lstStyle>
            <a:p>
              <a:pPr algn="ctr" eaLnBrk="1" hangingPunct="1"/>
              <a:r>
                <a:rPr lang="en-US" altLang="en-US" b="1" dirty="0">
                  <a:solidFill>
                    <a:schemeClr val="bg1"/>
                  </a:solidFill>
                </a:rPr>
                <a:t>2019 - 2023</a:t>
              </a:r>
            </a:p>
          </p:txBody>
        </p:sp>
      </p:grpSp>
    </p:spTree>
    <p:extLst>
      <p:ext uri="{BB962C8B-B14F-4D97-AF65-F5344CB8AC3E}">
        <p14:creationId xmlns:p14="http://schemas.microsoft.com/office/powerpoint/2010/main" val="39978547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5" name="Picture 4" descr="A picture containing weapon&#10;&#10;Description automatically generated">
            <a:extLst>
              <a:ext uri="{FF2B5EF4-FFF2-40B4-BE49-F238E27FC236}">
                <a16:creationId xmlns:a16="http://schemas.microsoft.com/office/drawing/2014/main" id="{60B1942A-812A-C13A-F7DC-45E8110BFE8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8468"/>
            <a:ext cx="12171191" cy="6866467"/>
          </a:xfrm>
          <a:prstGeom prst="rect">
            <a:avLst/>
          </a:prstGeom>
        </p:spPr>
      </p:pic>
      <p:grpSp>
        <p:nvGrpSpPr>
          <p:cNvPr id="6" name="Group 5">
            <a:extLst>
              <a:ext uri="{FF2B5EF4-FFF2-40B4-BE49-F238E27FC236}">
                <a16:creationId xmlns:a16="http://schemas.microsoft.com/office/drawing/2014/main" id="{68DE9B7F-3D28-6647-B631-D412C406B9FB}"/>
              </a:ext>
            </a:extLst>
          </p:cNvPr>
          <p:cNvGrpSpPr/>
          <p:nvPr userDrawn="1"/>
        </p:nvGrpSpPr>
        <p:grpSpPr>
          <a:xfrm>
            <a:off x="10133040" y="6211008"/>
            <a:ext cx="1600951" cy="420195"/>
            <a:chOff x="7583140" y="6318687"/>
            <a:chExt cx="1200716" cy="420193"/>
          </a:xfrm>
        </p:grpSpPr>
        <p:sp>
          <p:nvSpPr>
            <p:cNvPr id="7" name="TextBox 6">
              <a:extLst>
                <a:ext uri="{FF2B5EF4-FFF2-40B4-BE49-F238E27FC236}">
                  <a16:creationId xmlns:a16="http://schemas.microsoft.com/office/drawing/2014/main" id="{7F180490-DEDF-FF6A-F970-DE288E17C562}"/>
                </a:ext>
              </a:extLst>
            </p:cNvPr>
            <p:cNvSpPr txBox="1"/>
            <p:nvPr/>
          </p:nvSpPr>
          <p:spPr>
            <a:xfrm>
              <a:off x="7850524" y="6318687"/>
              <a:ext cx="933332" cy="369330"/>
            </a:xfrm>
            <a:prstGeom prst="rect">
              <a:avLst/>
            </a:prstGeom>
            <a:noFill/>
          </p:spPr>
          <p:txBody>
            <a:bodyPr wrap="none" rtlCol="0">
              <a:spAutoFit/>
            </a:bodyPr>
            <a:lstStyle/>
            <a:p>
              <a:r>
                <a:rPr lang="en-US" sz="1800" dirty="0">
                  <a:solidFill>
                    <a:schemeClr val="bg1">
                      <a:lumMod val="50000"/>
                    </a:schemeClr>
                  </a:solidFill>
                </a:rPr>
                <a:t>@maaretp </a:t>
              </a:r>
            </a:p>
          </p:txBody>
        </p:sp>
        <p:pic>
          <p:nvPicPr>
            <p:cNvPr id="8" name="Picture 7" descr="TwitterLogo_#55acee.png">
              <a:extLst>
                <a:ext uri="{FF2B5EF4-FFF2-40B4-BE49-F238E27FC236}">
                  <a16:creationId xmlns:a16="http://schemas.microsoft.com/office/drawing/2014/main" id="{C2E5D23D-DEFF-BAA7-FF99-2221C10513E9}"/>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7583140" y="6331262"/>
              <a:ext cx="317241" cy="407618"/>
            </a:xfrm>
            <a:prstGeom prst="rect">
              <a:avLst/>
            </a:prstGeom>
          </p:spPr>
        </p:pic>
      </p:grpSp>
      <p:grpSp>
        <p:nvGrpSpPr>
          <p:cNvPr id="9" name="Group 8">
            <a:extLst>
              <a:ext uri="{FF2B5EF4-FFF2-40B4-BE49-F238E27FC236}">
                <a16:creationId xmlns:a16="http://schemas.microsoft.com/office/drawing/2014/main" id="{3F1C9BA8-1D3D-26D3-1B74-7EACD211BA76}"/>
              </a:ext>
            </a:extLst>
          </p:cNvPr>
          <p:cNvGrpSpPr/>
          <p:nvPr userDrawn="1"/>
        </p:nvGrpSpPr>
        <p:grpSpPr>
          <a:xfrm>
            <a:off x="7688630" y="6230886"/>
            <a:ext cx="2389650" cy="369332"/>
            <a:chOff x="333672" y="6308728"/>
            <a:chExt cx="2389650" cy="369332"/>
          </a:xfrm>
        </p:grpSpPr>
        <p:pic>
          <p:nvPicPr>
            <p:cNvPr id="10" name="Picture 9" descr="Logo&#10;&#10;Description automatically generated">
              <a:extLst>
                <a:ext uri="{FF2B5EF4-FFF2-40B4-BE49-F238E27FC236}">
                  <a16:creationId xmlns:a16="http://schemas.microsoft.com/office/drawing/2014/main" id="{215B228B-3ED0-CCCE-3061-5339C7B692A4}"/>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33672" y="6364294"/>
              <a:ext cx="248673" cy="266909"/>
            </a:xfrm>
            <a:prstGeom prst="rect">
              <a:avLst/>
            </a:prstGeom>
          </p:spPr>
        </p:pic>
        <p:sp>
          <p:nvSpPr>
            <p:cNvPr id="11" name="TextBox 10">
              <a:extLst>
                <a:ext uri="{FF2B5EF4-FFF2-40B4-BE49-F238E27FC236}">
                  <a16:creationId xmlns:a16="http://schemas.microsoft.com/office/drawing/2014/main" id="{EE9E8A76-E569-F446-00A0-FEAD33431618}"/>
                </a:ext>
              </a:extLst>
            </p:cNvPr>
            <p:cNvSpPr txBox="1"/>
            <p:nvPr userDrawn="1"/>
          </p:nvSpPr>
          <p:spPr>
            <a:xfrm>
              <a:off x="582345" y="6308728"/>
              <a:ext cx="2140977" cy="369332"/>
            </a:xfrm>
            <a:prstGeom prst="rect">
              <a:avLst/>
            </a:prstGeom>
            <a:noFill/>
          </p:spPr>
          <p:txBody>
            <a:bodyPr wrap="square">
              <a:spAutoFit/>
            </a:bodyPr>
            <a:lstStyle/>
            <a:p>
              <a:r>
                <a:rPr lang="en-US" sz="1800" dirty="0">
                  <a:solidFill>
                    <a:schemeClr val="bg1">
                      <a:lumMod val="50000"/>
                    </a:schemeClr>
                  </a:solidFill>
                </a:rPr>
                <a:t>@maaretp@mas.to </a:t>
              </a:r>
            </a:p>
          </p:txBody>
        </p:sp>
      </p:grpSp>
    </p:spTree>
    <p:extLst>
      <p:ext uri="{BB962C8B-B14F-4D97-AF65-F5344CB8AC3E}">
        <p14:creationId xmlns:p14="http://schemas.microsoft.com/office/powerpoint/2010/main" val="19394870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i-FI"/>
              <a:t>Click to edit Master title style</a:t>
            </a:r>
            <a:endParaRPr lang="en-US"/>
          </a:p>
        </p:txBody>
      </p:sp>
      <p:sp>
        <p:nvSpPr>
          <p:cNvPr id="3" name="Content Placeholder 2"/>
          <p:cNvSpPr>
            <a:spLocks noGrp="1"/>
          </p:cNvSpPr>
          <p:nvPr>
            <p:ph idx="1"/>
          </p:nvPr>
        </p:nvSpPr>
        <p:spPr/>
        <p:txBody>
          <a:bodyPr/>
          <a:lstStyle/>
          <a:p>
            <a:pPr lvl="0"/>
            <a:r>
              <a:rPr lang="fi-FI"/>
              <a:t>Click to edit Master text styles</a:t>
            </a:r>
          </a:p>
          <a:p>
            <a:pPr lvl="1"/>
            <a:r>
              <a:rPr lang="fi-FI"/>
              <a:t>Second level</a:t>
            </a:r>
          </a:p>
          <a:p>
            <a:pPr lvl="2"/>
            <a:r>
              <a:rPr lang="fi-FI"/>
              <a:t>Third level</a:t>
            </a:r>
          </a:p>
          <a:p>
            <a:pPr lvl="3"/>
            <a:r>
              <a:rPr lang="fi-FI"/>
              <a:t>Fourth level</a:t>
            </a:r>
          </a:p>
          <a:p>
            <a:pPr lvl="4"/>
            <a:r>
              <a:rPr lang="fi-FI"/>
              <a:t>Fifth level</a:t>
            </a:r>
            <a:endParaRPr lang="en-US"/>
          </a:p>
        </p:txBody>
      </p:sp>
      <p:grpSp>
        <p:nvGrpSpPr>
          <p:cNvPr id="7" name="Group 6">
            <a:extLst>
              <a:ext uri="{FF2B5EF4-FFF2-40B4-BE49-F238E27FC236}">
                <a16:creationId xmlns:a16="http://schemas.microsoft.com/office/drawing/2014/main" id="{83431A16-0938-2131-8547-3A32A8842A34}"/>
              </a:ext>
            </a:extLst>
          </p:cNvPr>
          <p:cNvGrpSpPr/>
          <p:nvPr userDrawn="1"/>
        </p:nvGrpSpPr>
        <p:grpSpPr>
          <a:xfrm>
            <a:off x="10133040" y="6211008"/>
            <a:ext cx="1600951" cy="420195"/>
            <a:chOff x="7583140" y="6318687"/>
            <a:chExt cx="1200716" cy="420193"/>
          </a:xfrm>
        </p:grpSpPr>
        <p:sp>
          <p:nvSpPr>
            <p:cNvPr id="8" name="TextBox 7">
              <a:extLst>
                <a:ext uri="{FF2B5EF4-FFF2-40B4-BE49-F238E27FC236}">
                  <a16:creationId xmlns:a16="http://schemas.microsoft.com/office/drawing/2014/main" id="{F41A20EA-AB22-CA32-4DF7-948FFA6DD755}"/>
                </a:ext>
              </a:extLst>
            </p:cNvPr>
            <p:cNvSpPr txBox="1"/>
            <p:nvPr/>
          </p:nvSpPr>
          <p:spPr>
            <a:xfrm>
              <a:off x="7850524" y="6318687"/>
              <a:ext cx="933332" cy="369330"/>
            </a:xfrm>
            <a:prstGeom prst="rect">
              <a:avLst/>
            </a:prstGeom>
            <a:noFill/>
          </p:spPr>
          <p:txBody>
            <a:bodyPr wrap="none" rtlCol="0">
              <a:spAutoFit/>
            </a:bodyPr>
            <a:lstStyle/>
            <a:p>
              <a:r>
                <a:rPr lang="en-US" sz="1800" dirty="0">
                  <a:solidFill>
                    <a:schemeClr val="bg1">
                      <a:lumMod val="50000"/>
                    </a:schemeClr>
                  </a:solidFill>
                </a:rPr>
                <a:t>@maaretp </a:t>
              </a:r>
            </a:p>
          </p:txBody>
        </p:sp>
        <p:pic>
          <p:nvPicPr>
            <p:cNvPr id="9" name="Picture 8" descr="TwitterLogo_#55acee.png">
              <a:extLst>
                <a:ext uri="{FF2B5EF4-FFF2-40B4-BE49-F238E27FC236}">
                  <a16:creationId xmlns:a16="http://schemas.microsoft.com/office/drawing/2014/main" id="{B2C0A367-B590-644D-CB1D-5F387FB20C6E}"/>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7583140" y="6331262"/>
              <a:ext cx="317241" cy="407618"/>
            </a:xfrm>
            <a:prstGeom prst="rect">
              <a:avLst/>
            </a:prstGeom>
          </p:spPr>
        </p:pic>
      </p:grpSp>
      <p:grpSp>
        <p:nvGrpSpPr>
          <p:cNvPr id="10" name="Group 9">
            <a:extLst>
              <a:ext uri="{FF2B5EF4-FFF2-40B4-BE49-F238E27FC236}">
                <a16:creationId xmlns:a16="http://schemas.microsoft.com/office/drawing/2014/main" id="{1B2D6E02-F5E2-6516-056C-4EF425605E79}"/>
              </a:ext>
            </a:extLst>
          </p:cNvPr>
          <p:cNvGrpSpPr/>
          <p:nvPr userDrawn="1"/>
        </p:nvGrpSpPr>
        <p:grpSpPr>
          <a:xfrm>
            <a:off x="7688630" y="6230886"/>
            <a:ext cx="2389650" cy="369332"/>
            <a:chOff x="333672" y="6308728"/>
            <a:chExt cx="2389650" cy="369332"/>
          </a:xfrm>
        </p:grpSpPr>
        <p:pic>
          <p:nvPicPr>
            <p:cNvPr id="11" name="Picture 10" descr="Logo&#10;&#10;Description automatically generated">
              <a:extLst>
                <a:ext uri="{FF2B5EF4-FFF2-40B4-BE49-F238E27FC236}">
                  <a16:creationId xmlns:a16="http://schemas.microsoft.com/office/drawing/2014/main" id="{67DF76BA-A6B9-1093-8CCD-BC53D45736C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33672" y="6364294"/>
              <a:ext cx="248673" cy="266909"/>
            </a:xfrm>
            <a:prstGeom prst="rect">
              <a:avLst/>
            </a:prstGeom>
          </p:spPr>
        </p:pic>
        <p:sp>
          <p:nvSpPr>
            <p:cNvPr id="12" name="TextBox 11">
              <a:extLst>
                <a:ext uri="{FF2B5EF4-FFF2-40B4-BE49-F238E27FC236}">
                  <a16:creationId xmlns:a16="http://schemas.microsoft.com/office/drawing/2014/main" id="{8A3CE445-4C89-89C5-DC5A-2AA0A174B202}"/>
                </a:ext>
              </a:extLst>
            </p:cNvPr>
            <p:cNvSpPr txBox="1"/>
            <p:nvPr userDrawn="1"/>
          </p:nvSpPr>
          <p:spPr>
            <a:xfrm>
              <a:off x="582345" y="6308728"/>
              <a:ext cx="2140977" cy="369332"/>
            </a:xfrm>
            <a:prstGeom prst="rect">
              <a:avLst/>
            </a:prstGeom>
            <a:noFill/>
          </p:spPr>
          <p:txBody>
            <a:bodyPr wrap="square">
              <a:spAutoFit/>
            </a:bodyPr>
            <a:lstStyle/>
            <a:p>
              <a:r>
                <a:rPr lang="en-US" sz="1800" dirty="0">
                  <a:solidFill>
                    <a:schemeClr val="bg1">
                      <a:lumMod val="50000"/>
                    </a:schemeClr>
                  </a:solidFill>
                </a:rPr>
                <a:t>@maaretp@mas.to </a:t>
              </a:r>
            </a:p>
          </p:txBody>
        </p:sp>
      </p:grpSp>
    </p:spTree>
    <p:extLst>
      <p:ext uri="{BB962C8B-B14F-4D97-AF65-F5344CB8AC3E}">
        <p14:creationId xmlns:p14="http://schemas.microsoft.com/office/powerpoint/2010/main" val="34828653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3" name="Picture 3" descr="Logo&#10;&#10;Description automatically generated">
            <a:extLst>
              <a:ext uri="{FF2B5EF4-FFF2-40B4-BE49-F238E27FC236}">
                <a16:creationId xmlns:a16="http://schemas.microsoft.com/office/drawing/2014/main" id="{0DF48A09-564E-EC51-4C76-4B48D9949A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01225" y="6375400"/>
            <a:ext cx="249238"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4">
            <a:extLst>
              <a:ext uri="{FF2B5EF4-FFF2-40B4-BE49-F238E27FC236}">
                <a16:creationId xmlns:a16="http://schemas.microsoft.com/office/drawing/2014/main" id="{D787A3F8-4049-7E5C-0E7F-8DBB8A0CED54}"/>
              </a:ext>
            </a:extLst>
          </p:cNvPr>
          <p:cNvSpPr txBox="1">
            <a:spLocks noChangeArrowheads="1"/>
          </p:cNvSpPr>
          <p:nvPr/>
        </p:nvSpPr>
        <p:spPr bwMode="auto">
          <a:xfrm>
            <a:off x="6769100" y="6359525"/>
            <a:ext cx="28067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Gill Sans MT" panose="020B0502020104020203" pitchFamily="34" charset="77"/>
              </a:defRPr>
            </a:lvl1pPr>
            <a:lvl2pPr marL="742950" indent="-285750">
              <a:defRPr>
                <a:solidFill>
                  <a:schemeClr val="tx1"/>
                </a:solidFill>
                <a:latin typeface="Gill Sans MT" panose="020B0502020104020203" pitchFamily="34" charset="77"/>
              </a:defRPr>
            </a:lvl2pPr>
            <a:lvl3pPr marL="1143000" indent="-228600">
              <a:defRPr>
                <a:solidFill>
                  <a:schemeClr val="tx1"/>
                </a:solidFill>
                <a:latin typeface="Gill Sans MT" panose="020B0502020104020203" pitchFamily="34" charset="77"/>
              </a:defRPr>
            </a:lvl3pPr>
            <a:lvl4pPr marL="1600200" indent="-228600">
              <a:defRPr>
                <a:solidFill>
                  <a:schemeClr val="tx1"/>
                </a:solidFill>
                <a:latin typeface="Gill Sans MT" panose="020B0502020104020203" pitchFamily="34" charset="77"/>
              </a:defRPr>
            </a:lvl4pPr>
            <a:lvl5pPr marL="2057400" indent="-228600">
              <a:defRPr>
                <a:solidFill>
                  <a:schemeClr val="tx1"/>
                </a:solidFill>
                <a:latin typeface="Gill Sans MT" panose="020B0502020104020203" pitchFamily="34" charset="77"/>
              </a:defRPr>
            </a:lvl5pPr>
            <a:lvl6pPr marL="2514600" indent="-228600" fontAlgn="base">
              <a:spcBef>
                <a:spcPct val="0"/>
              </a:spcBef>
              <a:spcAft>
                <a:spcPct val="0"/>
              </a:spcAft>
              <a:defRPr>
                <a:solidFill>
                  <a:schemeClr val="tx1"/>
                </a:solidFill>
                <a:latin typeface="Gill Sans MT" panose="020B0502020104020203" pitchFamily="34" charset="77"/>
              </a:defRPr>
            </a:lvl6pPr>
            <a:lvl7pPr marL="2971800" indent="-228600" fontAlgn="base">
              <a:spcBef>
                <a:spcPct val="0"/>
              </a:spcBef>
              <a:spcAft>
                <a:spcPct val="0"/>
              </a:spcAft>
              <a:defRPr>
                <a:solidFill>
                  <a:schemeClr val="tx1"/>
                </a:solidFill>
                <a:latin typeface="Gill Sans MT" panose="020B0502020104020203" pitchFamily="34" charset="77"/>
              </a:defRPr>
            </a:lvl7pPr>
            <a:lvl8pPr marL="3429000" indent="-228600" fontAlgn="base">
              <a:spcBef>
                <a:spcPct val="0"/>
              </a:spcBef>
              <a:spcAft>
                <a:spcPct val="0"/>
              </a:spcAft>
              <a:defRPr>
                <a:solidFill>
                  <a:schemeClr val="tx1"/>
                </a:solidFill>
                <a:latin typeface="Gill Sans MT" panose="020B0502020104020203" pitchFamily="34" charset="77"/>
              </a:defRPr>
            </a:lvl8pPr>
            <a:lvl9pPr marL="3886200" indent="-228600" fontAlgn="base">
              <a:spcBef>
                <a:spcPct val="0"/>
              </a:spcBef>
              <a:spcAft>
                <a:spcPct val="0"/>
              </a:spcAft>
              <a:defRPr>
                <a:solidFill>
                  <a:schemeClr val="tx1"/>
                </a:solidFill>
                <a:latin typeface="Gill Sans MT" panose="020B0502020104020203" pitchFamily="34" charset="77"/>
              </a:defRPr>
            </a:lvl9pPr>
          </a:lstStyle>
          <a:p>
            <a:pPr eaLnBrk="1" hangingPunct="1"/>
            <a:r>
              <a:rPr lang="en-US" altLang="en-US" sz="1400"/>
              <a:t>https://www.linkedin.com/in/maaret/</a:t>
            </a:r>
          </a:p>
        </p:txBody>
      </p:sp>
      <p:pic>
        <p:nvPicPr>
          <p:cNvPr id="5" name="Picture 2">
            <a:extLst>
              <a:ext uri="{FF2B5EF4-FFF2-40B4-BE49-F238E27FC236}">
                <a16:creationId xmlns:a16="http://schemas.microsoft.com/office/drawing/2014/main" id="{A0E19F4F-D6FD-D730-93C4-3400339FF2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08750" y="6389688"/>
            <a:ext cx="2603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6">
            <a:extLst>
              <a:ext uri="{FF2B5EF4-FFF2-40B4-BE49-F238E27FC236}">
                <a16:creationId xmlns:a16="http://schemas.microsoft.com/office/drawing/2014/main" id="{FC367FF0-1AEB-16E9-8BEA-FAEDD752D8AB}"/>
              </a:ext>
            </a:extLst>
          </p:cNvPr>
          <p:cNvSpPr txBox="1">
            <a:spLocks noChangeArrowheads="1"/>
          </p:cNvSpPr>
          <p:nvPr/>
        </p:nvSpPr>
        <p:spPr bwMode="auto">
          <a:xfrm>
            <a:off x="10077450" y="6346825"/>
            <a:ext cx="191293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Gill Sans MT" panose="020B0502020104020203" pitchFamily="34" charset="77"/>
              </a:defRPr>
            </a:lvl1pPr>
            <a:lvl2pPr marL="742950" indent="-285750">
              <a:defRPr>
                <a:solidFill>
                  <a:schemeClr val="tx1"/>
                </a:solidFill>
                <a:latin typeface="Gill Sans MT" panose="020B0502020104020203" pitchFamily="34" charset="77"/>
              </a:defRPr>
            </a:lvl2pPr>
            <a:lvl3pPr marL="1143000" indent="-228600">
              <a:defRPr>
                <a:solidFill>
                  <a:schemeClr val="tx1"/>
                </a:solidFill>
                <a:latin typeface="Gill Sans MT" panose="020B0502020104020203" pitchFamily="34" charset="77"/>
              </a:defRPr>
            </a:lvl3pPr>
            <a:lvl4pPr marL="1600200" indent="-228600">
              <a:defRPr>
                <a:solidFill>
                  <a:schemeClr val="tx1"/>
                </a:solidFill>
                <a:latin typeface="Gill Sans MT" panose="020B0502020104020203" pitchFamily="34" charset="77"/>
              </a:defRPr>
            </a:lvl4pPr>
            <a:lvl5pPr marL="2057400" indent="-228600">
              <a:defRPr>
                <a:solidFill>
                  <a:schemeClr val="tx1"/>
                </a:solidFill>
                <a:latin typeface="Gill Sans MT" panose="020B0502020104020203" pitchFamily="34" charset="77"/>
              </a:defRPr>
            </a:lvl5pPr>
            <a:lvl6pPr marL="2514600" indent="-228600" fontAlgn="base">
              <a:spcBef>
                <a:spcPct val="0"/>
              </a:spcBef>
              <a:spcAft>
                <a:spcPct val="0"/>
              </a:spcAft>
              <a:defRPr>
                <a:solidFill>
                  <a:schemeClr val="tx1"/>
                </a:solidFill>
                <a:latin typeface="Gill Sans MT" panose="020B0502020104020203" pitchFamily="34" charset="77"/>
              </a:defRPr>
            </a:lvl6pPr>
            <a:lvl7pPr marL="2971800" indent="-228600" fontAlgn="base">
              <a:spcBef>
                <a:spcPct val="0"/>
              </a:spcBef>
              <a:spcAft>
                <a:spcPct val="0"/>
              </a:spcAft>
              <a:defRPr>
                <a:solidFill>
                  <a:schemeClr val="tx1"/>
                </a:solidFill>
                <a:latin typeface="Gill Sans MT" panose="020B0502020104020203" pitchFamily="34" charset="77"/>
              </a:defRPr>
            </a:lvl7pPr>
            <a:lvl8pPr marL="3429000" indent="-228600" fontAlgn="base">
              <a:spcBef>
                <a:spcPct val="0"/>
              </a:spcBef>
              <a:spcAft>
                <a:spcPct val="0"/>
              </a:spcAft>
              <a:defRPr>
                <a:solidFill>
                  <a:schemeClr val="tx1"/>
                </a:solidFill>
                <a:latin typeface="Gill Sans MT" panose="020B0502020104020203" pitchFamily="34" charset="77"/>
              </a:defRPr>
            </a:lvl8pPr>
            <a:lvl9pPr marL="3886200" indent="-228600" fontAlgn="base">
              <a:spcBef>
                <a:spcPct val="0"/>
              </a:spcBef>
              <a:spcAft>
                <a:spcPct val="0"/>
              </a:spcAft>
              <a:defRPr>
                <a:solidFill>
                  <a:schemeClr val="tx1"/>
                </a:solidFill>
                <a:latin typeface="Gill Sans MT" panose="020B0502020104020203" pitchFamily="34" charset="77"/>
              </a:defRPr>
            </a:lvl9pPr>
          </a:lstStyle>
          <a:p>
            <a:pPr eaLnBrk="1" hangingPunct="1"/>
            <a:r>
              <a:rPr lang="en-US" altLang="en-US" sz="1400"/>
              <a:t>@maaretp@mas.to</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374586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pic>
        <p:nvPicPr>
          <p:cNvPr id="4" name="Picture 3" descr="Logo&#10;&#10;Description automatically generated">
            <a:extLst>
              <a:ext uri="{FF2B5EF4-FFF2-40B4-BE49-F238E27FC236}">
                <a16:creationId xmlns:a16="http://schemas.microsoft.com/office/drawing/2014/main" id="{A4DD18F9-3277-C6BB-7CB0-242ED1A51A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01225" y="6375400"/>
            <a:ext cx="249238"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a:extLst>
              <a:ext uri="{FF2B5EF4-FFF2-40B4-BE49-F238E27FC236}">
                <a16:creationId xmlns:a16="http://schemas.microsoft.com/office/drawing/2014/main" id="{ECADE866-A415-4733-B5D9-3D0FFAD3B05D}"/>
              </a:ext>
            </a:extLst>
          </p:cNvPr>
          <p:cNvSpPr txBox="1">
            <a:spLocks noChangeArrowheads="1"/>
          </p:cNvSpPr>
          <p:nvPr/>
        </p:nvSpPr>
        <p:spPr bwMode="auto">
          <a:xfrm>
            <a:off x="6769100" y="6359525"/>
            <a:ext cx="28067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Gill Sans MT" panose="020B0502020104020203" pitchFamily="34" charset="77"/>
              </a:defRPr>
            </a:lvl1pPr>
            <a:lvl2pPr marL="742950" indent="-285750">
              <a:defRPr>
                <a:solidFill>
                  <a:schemeClr val="tx1"/>
                </a:solidFill>
                <a:latin typeface="Gill Sans MT" panose="020B0502020104020203" pitchFamily="34" charset="77"/>
              </a:defRPr>
            </a:lvl2pPr>
            <a:lvl3pPr marL="1143000" indent="-228600">
              <a:defRPr>
                <a:solidFill>
                  <a:schemeClr val="tx1"/>
                </a:solidFill>
                <a:latin typeface="Gill Sans MT" panose="020B0502020104020203" pitchFamily="34" charset="77"/>
              </a:defRPr>
            </a:lvl3pPr>
            <a:lvl4pPr marL="1600200" indent="-228600">
              <a:defRPr>
                <a:solidFill>
                  <a:schemeClr val="tx1"/>
                </a:solidFill>
                <a:latin typeface="Gill Sans MT" panose="020B0502020104020203" pitchFamily="34" charset="77"/>
              </a:defRPr>
            </a:lvl4pPr>
            <a:lvl5pPr marL="2057400" indent="-228600">
              <a:defRPr>
                <a:solidFill>
                  <a:schemeClr val="tx1"/>
                </a:solidFill>
                <a:latin typeface="Gill Sans MT" panose="020B0502020104020203" pitchFamily="34" charset="77"/>
              </a:defRPr>
            </a:lvl5pPr>
            <a:lvl6pPr marL="2514600" indent="-228600" fontAlgn="base">
              <a:spcBef>
                <a:spcPct val="0"/>
              </a:spcBef>
              <a:spcAft>
                <a:spcPct val="0"/>
              </a:spcAft>
              <a:defRPr>
                <a:solidFill>
                  <a:schemeClr val="tx1"/>
                </a:solidFill>
                <a:latin typeface="Gill Sans MT" panose="020B0502020104020203" pitchFamily="34" charset="77"/>
              </a:defRPr>
            </a:lvl6pPr>
            <a:lvl7pPr marL="2971800" indent="-228600" fontAlgn="base">
              <a:spcBef>
                <a:spcPct val="0"/>
              </a:spcBef>
              <a:spcAft>
                <a:spcPct val="0"/>
              </a:spcAft>
              <a:defRPr>
                <a:solidFill>
                  <a:schemeClr val="tx1"/>
                </a:solidFill>
                <a:latin typeface="Gill Sans MT" panose="020B0502020104020203" pitchFamily="34" charset="77"/>
              </a:defRPr>
            </a:lvl7pPr>
            <a:lvl8pPr marL="3429000" indent="-228600" fontAlgn="base">
              <a:spcBef>
                <a:spcPct val="0"/>
              </a:spcBef>
              <a:spcAft>
                <a:spcPct val="0"/>
              </a:spcAft>
              <a:defRPr>
                <a:solidFill>
                  <a:schemeClr val="tx1"/>
                </a:solidFill>
                <a:latin typeface="Gill Sans MT" panose="020B0502020104020203" pitchFamily="34" charset="77"/>
              </a:defRPr>
            </a:lvl8pPr>
            <a:lvl9pPr marL="3886200" indent="-228600" fontAlgn="base">
              <a:spcBef>
                <a:spcPct val="0"/>
              </a:spcBef>
              <a:spcAft>
                <a:spcPct val="0"/>
              </a:spcAft>
              <a:defRPr>
                <a:solidFill>
                  <a:schemeClr val="tx1"/>
                </a:solidFill>
                <a:latin typeface="Gill Sans MT" panose="020B0502020104020203" pitchFamily="34" charset="77"/>
              </a:defRPr>
            </a:lvl9pPr>
          </a:lstStyle>
          <a:p>
            <a:pPr eaLnBrk="1" hangingPunct="1"/>
            <a:r>
              <a:rPr lang="en-US" altLang="en-US" sz="1400"/>
              <a:t>https://www.linkedin.com/in/maaret/</a:t>
            </a:r>
          </a:p>
        </p:txBody>
      </p:sp>
      <p:pic>
        <p:nvPicPr>
          <p:cNvPr id="6" name="Picture 2">
            <a:extLst>
              <a:ext uri="{FF2B5EF4-FFF2-40B4-BE49-F238E27FC236}">
                <a16:creationId xmlns:a16="http://schemas.microsoft.com/office/drawing/2014/main" id="{1025167F-8D4C-2F91-C541-DC7CA56A4E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08750" y="6389688"/>
            <a:ext cx="2603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6">
            <a:extLst>
              <a:ext uri="{FF2B5EF4-FFF2-40B4-BE49-F238E27FC236}">
                <a16:creationId xmlns:a16="http://schemas.microsoft.com/office/drawing/2014/main" id="{BDCDAE16-908E-74DE-D56B-F00D097999A8}"/>
              </a:ext>
            </a:extLst>
          </p:cNvPr>
          <p:cNvSpPr txBox="1">
            <a:spLocks noChangeArrowheads="1"/>
          </p:cNvSpPr>
          <p:nvPr/>
        </p:nvSpPr>
        <p:spPr bwMode="auto">
          <a:xfrm>
            <a:off x="10077450" y="6346825"/>
            <a:ext cx="191293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Gill Sans MT" panose="020B0502020104020203" pitchFamily="34" charset="77"/>
              </a:defRPr>
            </a:lvl1pPr>
            <a:lvl2pPr marL="742950" indent="-285750">
              <a:defRPr>
                <a:solidFill>
                  <a:schemeClr val="tx1"/>
                </a:solidFill>
                <a:latin typeface="Gill Sans MT" panose="020B0502020104020203" pitchFamily="34" charset="77"/>
              </a:defRPr>
            </a:lvl2pPr>
            <a:lvl3pPr marL="1143000" indent="-228600">
              <a:defRPr>
                <a:solidFill>
                  <a:schemeClr val="tx1"/>
                </a:solidFill>
                <a:latin typeface="Gill Sans MT" panose="020B0502020104020203" pitchFamily="34" charset="77"/>
              </a:defRPr>
            </a:lvl3pPr>
            <a:lvl4pPr marL="1600200" indent="-228600">
              <a:defRPr>
                <a:solidFill>
                  <a:schemeClr val="tx1"/>
                </a:solidFill>
                <a:latin typeface="Gill Sans MT" panose="020B0502020104020203" pitchFamily="34" charset="77"/>
              </a:defRPr>
            </a:lvl4pPr>
            <a:lvl5pPr marL="2057400" indent="-228600">
              <a:defRPr>
                <a:solidFill>
                  <a:schemeClr val="tx1"/>
                </a:solidFill>
                <a:latin typeface="Gill Sans MT" panose="020B0502020104020203" pitchFamily="34" charset="77"/>
              </a:defRPr>
            </a:lvl5pPr>
            <a:lvl6pPr marL="2514600" indent="-228600" fontAlgn="base">
              <a:spcBef>
                <a:spcPct val="0"/>
              </a:spcBef>
              <a:spcAft>
                <a:spcPct val="0"/>
              </a:spcAft>
              <a:defRPr>
                <a:solidFill>
                  <a:schemeClr val="tx1"/>
                </a:solidFill>
                <a:latin typeface="Gill Sans MT" panose="020B0502020104020203" pitchFamily="34" charset="77"/>
              </a:defRPr>
            </a:lvl6pPr>
            <a:lvl7pPr marL="2971800" indent="-228600" fontAlgn="base">
              <a:spcBef>
                <a:spcPct val="0"/>
              </a:spcBef>
              <a:spcAft>
                <a:spcPct val="0"/>
              </a:spcAft>
              <a:defRPr>
                <a:solidFill>
                  <a:schemeClr val="tx1"/>
                </a:solidFill>
                <a:latin typeface="Gill Sans MT" panose="020B0502020104020203" pitchFamily="34" charset="77"/>
              </a:defRPr>
            </a:lvl7pPr>
            <a:lvl8pPr marL="3429000" indent="-228600" fontAlgn="base">
              <a:spcBef>
                <a:spcPct val="0"/>
              </a:spcBef>
              <a:spcAft>
                <a:spcPct val="0"/>
              </a:spcAft>
              <a:defRPr>
                <a:solidFill>
                  <a:schemeClr val="tx1"/>
                </a:solidFill>
                <a:latin typeface="Gill Sans MT" panose="020B0502020104020203" pitchFamily="34" charset="77"/>
              </a:defRPr>
            </a:lvl8pPr>
            <a:lvl9pPr marL="3886200" indent="-228600" fontAlgn="base">
              <a:spcBef>
                <a:spcPct val="0"/>
              </a:spcBef>
              <a:spcAft>
                <a:spcPct val="0"/>
              </a:spcAft>
              <a:defRPr>
                <a:solidFill>
                  <a:schemeClr val="tx1"/>
                </a:solidFill>
                <a:latin typeface="Gill Sans MT" panose="020B0502020104020203" pitchFamily="34" charset="77"/>
              </a:defRPr>
            </a:lvl9pPr>
          </a:lstStyle>
          <a:p>
            <a:pPr eaLnBrk="1" hangingPunct="1"/>
            <a:r>
              <a:rPr lang="en-US" altLang="en-US" sz="1400"/>
              <a:t>@maaretp@mas.to</a:t>
            </a:r>
          </a:p>
        </p:txBody>
      </p:sp>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idx="1"/>
          </p:nvPr>
        </p:nvSpPr>
        <p:spPr>
          <a:xfrm>
            <a:off x="838200" y="1825625"/>
            <a:ext cx="10515600" cy="4351338"/>
          </a:xfrm>
          <a:prstGeom prst="rect">
            <a:avLst/>
          </a:prstGeom>
        </p:spPr>
        <p:txBody>
          <a:bodyPr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508126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pic>
        <p:nvPicPr>
          <p:cNvPr id="5" name="Picture 3" descr="Logo&#10;&#10;Description automatically generated">
            <a:extLst>
              <a:ext uri="{FF2B5EF4-FFF2-40B4-BE49-F238E27FC236}">
                <a16:creationId xmlns:a16="http://schemas.microsoft.com/office/drawing/2014/main" id="{2900428B-0502-2010-85F2-B9424AECE6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01225" y="6375400"/>
            <a:ext cx="249238"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4">
            <a:extLst>
              <a:ext uri="{FF2B5EF4-FFF2-40B4-BE49-F238E27FC236}">
                <a16:creationId xmlns:a16="http://schemas.microsoft.com/office/drawing/2014/main" id="{504B5331-5983-3EA0-2F4D-D3963AA6B4CB}"/>
              </a:ext>
            </a:extLst>
          </p:cNvPr>
          <p:cNvSpPr txBox="1">
            <a:spLocks noChangeArrowheads="1"/>
          </p:cNvSpPr>
          <p:nvPr/>
        </p:nvSpPr>
        <p:spPr bwMode="auto">
          <a:xfrm>
            <a:off x="6769100" y="6359525"/>
            <a:ext cx="28067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Gill Sans MT" panose="020B0502020104020203" pitchFamily="34" charset="77"/>
              </a:defRPr>
            </a:lvl1pPr>
            <a:lvl2pPr marL="742950" indent="-285750">
              <a:defRPr>
                <a:solidFill>
                  <a:schemeClr val="tx1"/>
                </a:solidFill>
                <a:latin typeface="Gill Sans MT" panose="020B0502020104020203" pitchFamily="34" charset="77"/>
              </a:defRPr>
            </a:lvl2pPr>
            <a:lvl3pPr marL="1143000" indent="-228600">
              <a:defRPr>
                <a:solidFill>
                  <a:schemeClr val="tx1"/>
                </a:solidFill>
                <a:latin typeface="Gill Sans MT" panose="020B0502020104020203" pitchFamily="34" charset="77"/>
              </a:defRPr>
            </a:lvl3pPr>
            <a:lvl4pPr marL="1600200" indent="-228600">
              <a:defRPr>
                <a:solidFill>
                  <a:schemeClr val="tx1"/>
                </a:solidFill>
                <a:latin typeface="Gill Sans MT" panose="020B0502020104020203" pitchFamily="34" charset="77"/>
              </a:defRPr>
            </a:lvl4pPr>
            <a:lvl5pPr marL="2057400" indent="-228600">
              <a:defRPr>
                <a:solidFill>
                  <a:schemeClr val="tx1"/>
                </a:solidFill>
                <a:latin typeface="Gill Sans MT" panose="020B0502020104020203" pitchFamily="34" charset="77"/>
              </a:defRPr>
            </a:lvl5pPr>
            <a:lvl6pPr marL="2514600" indent="-228600" fontAlgn="base">
              <a:spcBef>
                <a:spcPct val="0"/>
              </a:spcBef>
              <a:spcAft>
                <a:spcPct val="0"/>
              </a:spcAft>
              <a:defRPr>
                <a:solidFill>
                  <a:schemeClr val="tx1"/>
                </a:solidFill>
                <a:latin typeface="Gill Sans MT" panose="020B0502020104020203" pitchFamily="34" charset="77"/>
              </a:defRPr>
            </a:lvl6pPr>
            <a:lvl7pPr marL="2971800" indent="-228600" fontAlgn="base">
              <a:spcBef>
                <a:spcPct val="0"/>
              </a:spcBef>
              <a:spcAft>
                <a:spcPct val="0"/>
              </a:spcAft>
              <a:defRPr>
                <a:solidFill>
                  <a:schemeClr val="tx1"/>
                </a:solidFill>
                <a:latin typeface="Gill Sans MT" panose="020B0502020104020203" pitchFamily="34" charset="77"/>
              </a:defRPr>
            </a:lvl7pPr>
            <a:lvl8pPr marL="3429000" indent="-228600" fontAlgn="base">
              <a:spcBef>
                <a:spcPct val="0"/>
              </a:spcBef>
              <a:spcAft>
                <a:spcPct val="0"/>
              </a:spcAft>
              <a:defRPr>
                <a:solidFill>
                  <a:schemeClr val="tx1"/>
                </a:solidFill>
                <a:latin typeface="Gill Sans MT" panose="020B0502020104020203" pitchFamily="34" charset="77"/>
              </a:defRPr>
            </a:lvl8pPr>
            <a:lvl9pPr marL="3886200" indent="-228600" fontAlgn="base">
              <a:spcBef>
                <a:spcPct val="0"/>
              </a:spcBef>
              <a:spcAft>
                <a:spcPct val="0"/>
              </a:spcAft>
              <a:defRPr>
                <a:solidFill>
                  <a:schemeClr val="tx1"/>
                </a:solidFill>
                <a:latin typeface="Gill Sans MT" panose="020B0502020104020203" pitchFamily="34" charset="77"/>
              </a:defRPr>
            </a:lvl9pPr>
          </a:lstStyle>
          <a:p>
            <a:pPr eaLnBrk="1" hangingPunct="1"/>
            <a:r>
              <a:rPr lang="en-US" altLang="en-US" sz="1400"/>
              <a:t>https://www.linkedin.com/in/maaret/</a:t>
            </a:r>
          </a:p>
        </p:txBody>
      </p:sp>
      <p:pic>
        <p:nvPicPr>
          <p:cNvPr id="7" name="Picture 2">
            <a:extLst>
              <a:ext uri="{FF2B5EF4-FFF2-40B4-BE49-F238E27FC236}">
                <a16:creationId xmlns:a16="http://schemas.microsoft.com/office/drawing/2014/main" id="{C8480B4A-C202-5A2E-13CB-399DFF431E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08750" y="6389688"/>
            <a:ext cx="2603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6">
            <a:extLst>
              <a:ext uri="{FF2B5EF4-FFF2-40B4-BE49-F238E27FC236}">
                <a16:creationId xmlns:a16="http://schemas.microsoft.com/office/drawing/2014/main" id="{F6DBC257-7EBF-6DBA-42DC-8EA634265ED4}"/>
              </a:ext>
            </a:extLst>
          </p:cNvPr>
          <p:cNvSpPr txBox="1">
            <a:spLocks noChangeArrowheads="1"/>
          </p:cNvSpPr>
          <p:nvPr/>
        </p:nvSpPr>
        <p:spPr bwMode="auto">
          <a:xfrm>
            <a:off x="10077450" y="6346825"/>
            <a:ext cx="191293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Gill Sans MT" panose="020B0502020104020203" pitchFamily="34" charset="77"/>
              </a:defRPr>
            </a:lvl1pPr>
            <a:lvl2pPr marL="742950" indent="-285750">
              <a:defRPr>
                <a:solidFill>
                  <a:schemeClr val="tx1"/>
                </a:solidFill>
                <a:latin typeface="Gill Sans MT" panose="020B0502020104020203" pitchFamily="34" charset="77"/>
              </a:defRPr>
            </a:lvl2pPr>
            <a:lvl3pPr marL="1143000" indent="-228600">
              <a:defRPr>
                <a:solidFill>
                  <a:schemeClr val="tx1"/>
                </a:solidFill>
                <a:latin typeface="Gill Sans MT" panose="020B0502020104020203" pitchFamily="34" charset="77"/>
              </a:defRPr>
            </a:lvl3pPr>
            <a:lvl4pPr marL="1600200" indent="-228600">
              <a:defRPr>
                <a:solidFill>
                  <a:schemeClr val="tx1"/>
                </a:solidFill>
                <a:latin typeface="Gill Sans MT" panose="020B0502020104020203" pitchFamily="34" charset="77"/>
              </a:defRPr>
            </a:lvl4pPr>
            <a:lvl5pPr marL="2057400" indent="-228600">
              <a:defRPr>
                <a:solidFill>
                  <a:schemeClr val="tx1"/>
                </a:solidFill>
                <a:latin typeface="Gill Sans MT" panose="020B0502020104020203" pitchFamily="34" charset="77"/>
              </a:defRPr>
            </a:lvl5pPr>
            <a:lvl6pPr marL="2514600" indent="-228600" fontAlgn="base">
              <a:spcBef>
                <a:spcPct val="0"/>
              </a:spcBef>
              <a:spcAft>
                <a:spcPct val="0"/>
              </a:spcAft>
              <a:defRPr>
                <a:solidFill>
                  <a:schemeClr val="tx1"/>
                </a:solidFill>
                <a:latin typeface="Gill Sans MT" panose="020B0502020104020203" pitchFamily="34" charset="77"/>
              </a:defRPr>
            </a:lvl6pPr>
            <a:lvl7pPr marL="2971800" indent="-228600" fontAlgn="base">
              <a:spcBef>
                <a:spcPct val="0"/>
              </a:spcBef>
              <a:spcAft>
                <a:spcPct val="0"/>
              </a:spcAft>
              <a:defRPr>
                <a:solidFill>
                  <a:schemeClr val="tx1"/>
                </a:solidFill>
                <a:latin typeface="Gill Sans MT" panose="020B0502020104020203" pitchFamily="34" charset="77"/>
              </a:defRPr>
            </a:lvl7pPr>
            <a:lvl8pPr marL="3429000" indent="-228600" fontAlgn="base">
              <a:spcBef>
                <a:spcPct val="0"/>
              </a:spcBef>
              <a:spcAft>
                <a:spcPct val="0"/>
              </a:spcAft>
              <a:defRPr>
                <a:solidFill>
                  <a:schemeClr val="tx1"/>
                </a:solidFill>
                <a:latin typeface="Gill Sans MT" panose="020B0502020104020203" pitchFamily="34" charset="77"/>
              </a:defRPr>
            </a:lvl8pPr>
            <a:lvl9pPr marL="3886200" indent="-228600" fontAlgn="base">
              <a:spcBef>
                <a:spcPct val="0"/>
              </a:spcBef>
              <a:spcAft>
                <a:spcPct val="0"/>
              </a:spcAft>
              <a:defRPr>
                <a:solidFill>
                  <a:schemeClr val="tx1"/>
                </a:solidFill>
                <a:latin typeface="Gill Sans MT" panose="020B0502020104020203" pitchFamily="34" charset="77"/>
              </a:defRPr>
            </a:lvl9pPr>
          </a:lstStyle>
          <a:p>
            <a:pPr eaLnBrk="1" hangingPunct="1"/>
            <a:r>
              <a:rPr lang="en-US" altLang="en-US" sz="1400"/>
              <a:t>@maaretp@mas.to</a:t>
            </a:r>
          </a:p>
        </p:txBody>
      </p:sp>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idx="1"/>
          </p:nvPr>
        </p:nvSpPr>
        <p:spPr>
          <a:xfrm>
            <a:off x="838200" y="1825625"/>
            <a:ext cx="5095461" cy="4351338"/>
          </a:xfrm>
          <a:prstGeom prst="rect">
            <a:avLst/>
          </a:prstGeom>
        </p:spPr>
        <p:txBody>
          <a:bodyPr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2"/>
          <p:cNvSpPr>
            <a:spLocks noGrp="1"/>
          </p:cNvSpPr>
          <p:nvPr>
            <p:ph idx="10"/>
          </p:nvPr>
        </p:nvSpPr>
        <p:spPr>
          <a:xfrm>
            <a:off x="6096001" y="1828329"/>
            <a:ext cx="5201084" cy="4351338"/>
          </a:xfrm>
          <a:prstGeom prst="rect">
            <a:avLst/>
          </a:prstGeom>
        </p:spPr>
        <p:txBody>
          <a:bodyPr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747189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3" descr="Logo&#10;&#10;Description automatically generated">
            <a:extLst>
              <a:ext uri="{FF2B5EF4-FFF2-40B4-BE49-F238E27FC236}">
                <a16:creationId xmlns:a16="http://schemas.microsoft.com/office/drawing/2014/main" id="{513A45DF-02CA-5741-188F-7E0DAF735E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01225" y="6375400"/>
            <a:ext cx="249238"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4">
            <a:extLst>
              <a:ext uri="{FF2B5EF4-FFF2-40B4-BE49-F238E27FC236}">
                <a16:creationId xmlns:a16="http://schemas.microsoft.com/office/drawing/2014/main" id="{442E998C-5E7C-DF29-8672-CE9E69EF455D}"/>
              </a:ext>
            </a:extLst>
          </p:cNvPr>
          <p:cNvSpPr txBox="1">
            <a:spLocks noChangeArrowheads="1"/>
          </p:cNvSpPr>
          <p:nvPr/>
        </p:nvSpPr>
        <p:spPr bwMode="auto">
          <a:xfrm>
            <a:off x="6769100" y="6359525"/>
            <a:ext cx="28067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Gill Sans MT" panose="020B0502020104020203" pitchFamily="34" charset="77"/>
              </a:defRPr>
            </a:lvl1pPr>
            <a:lvl2pPr marL="742950" indent="-285750">
              <a:defRPr>
                <a:solidFill>
                  <a:schemeClr val="tx1"/>
                </a:solidFill>
                <a:latin typeface="Gill Sans MT" panose="020B0502020104020203" pitchFamily="34" charset="77"/>
              </a:defRPr>
            </a:lvl2pPr>
            <a:lvl3pPr marL="1143000" indent="-228600">
              <a:defRPr>
                <a:solidFill>
                  <a:schemeClr val="tx1"/>
                </a:solidFill>
                <a:latin typeface="Gill Sans MT" panose="020B0502020104020203" pitchFamily="34" charset="77"/>
              </a:defRPr>
            </a:lvl3pPr>
            <a:lvl4pPr marL="1600200" indent="-228600">
              <a:defRPr>
                <a:solidFill>
                  <a:schemeClr val="tx1"/>
                </a:solidFill>
                <a:latin typeface="Gill Sans MT" panose="020B0502020104020203" pitchFamily="34" charset="77"/>
              </a:defRPr>
            </a:lvl4pPr>
            <a:lvl5pPr marL="2057400" indent="-228600">
              <a:defRPr>
                <a:solidFill>
                  <a:schemeClr val="tx1"/>
                </a:solidFill>
                <a:latin typeface="Gill Sans MT" panose="020B0502020104020203" pitchFamily="34" charset="77"/>
              </a:defRPr>
            </a:lvl5pPr>
            <a:lvl6pPr marL="2514600" indent="-228600" fontAlgn="base">
              <a:spcBef>
                <a:spcPct val="0"/>
              </a:spcBef>
              <a:spcAft>
                <a:spcPct val="0"/>
              </a:spcAft>
              <a:defRPr>
                <a:solidFill>
                  <a:schemeClr val="tx1"/>
                </a:solidFill>
                <a:latin typeface="Gill Sans MT" panose="020B0502020104020203" pitchFamily="34" charset="77"/>
              </a:defRPr>
            </a:lvl6pPr>
            <a:lvl7pPr marL="2971800" indent="-228600" fontAlgn="base">
              <a:spcBef>
                <a:spcPct val="0"/>
              </a:spcBef>
              <a:spcAft>
                <a:spcPct val="0"/>
              </a:spcAft>
              <a:defRPr>
                <a:solidFill>
                  <a:schemeClr val="tx1"/>
                </a:solidFill>
                <a:latin typeface="Gill Sans MT" panose="020B0502020104020203" pitchFamily="34" charset="77"/>
              </a:defRPr>
            </a:lvl7pPr>
            <a:lvl8pPr marL="3429000" indent="-228600" fontAlgn="base">
              <a:spcBef>
                <a:spcPct val="0"/>
              </a:spcBef>
              <a:spcAft>
                <a:spcPct val="0"/>
              </a:spcAft>
              <a:defRPr>
                <a:solidFill>
                  <a:schemeClr val="tx1"/>
                </a:solidFill>
                <a:latin typeface="Gill Sans MT" panose="020B0502020104020203" pitchFamily="34" charset="77"/>
              </a:defRPr>
            </a:lvl8pPr>
            <a:lvl9pPr marL="3886200" indent="-228600" fontAlgn="base">
              <a:spcBef>
                <a:spcPct val="0"/>
              </a:spcBef>
              <a:spcAft>
                <a:spcPct val="0"/>
              </a:spcAft>
              <a:defRPr>
                <a:solidFill>
                  <a:schemeClr val="tx1"/>
                </a:solidFill>
                <a:latin typeface="Gill Sans MT" panose="020B0502020104020203" pitchFamily="34" charset="77"/>
              </a:defRPr>
            </a:lvl9pPr>
          </a:lstStyle>
          <a:p>
            <a:pPr eaLnBrk="1" hangingPunct="1"/>
            <a:r>
              <a:rPr lang="en-US" altLang="en-US" sz="1400"/>
              <a:t>https://www.linkedin.com/in/maaret/</a:t>
            </a:r>
          </a:p>
        </p:txBody>
      </p:sp>
      <p:pic>
        <p:nvPicPr>
          <p:cNvPr id="4" name="Picture 2">
            <a:extLst>
              <a:ext uri="{FF2B5EF4-FFF2-40B4-BE49-F238E27FC236}">
                <a16:creationId xmlns:a16="http://schemas.microsoft.com/office/drawing/2014/main" id="{F5BCCE5F-5FFA-DD8C-3BEF-98A4F24711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08750" y="6389688"/>
            <a:ext cx="2603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6">
            <a:extLst>
              <a:ext uri="{FF2B5EF4-FFF2-40B4-BE49-F238E27FC236}">
                <a16:creationId xmlns:a16="http://schemas.microsoft.com/office/drawing/2014/main" id="{F262958B-0560-1042-4681-ACDABFC88658}"/>
              </a:ext>
            </a:extLst>
          </p:cNvPr>
          <p:cNvSpPr txBox="1">
            <a:spLocks noChangeArrowheads="1"/>
          </p:cNvSpPr>
          <p:nvPr/>
        </p:nvSpPr>
        <p:spPr bwMode="auto">
          <a:xfrm>
            <a:off x="10077450" y="6346825"/>
            <a:ext cx="191293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Gill Sans MT" panose="020B0502020104020203" pitchFamily="34" charset="77"/>
              </a:defRPr>
            </a:lvl1pPr>
            <a:lvl2pPr marL="742950" indent="-285750">
              <a:defRPr>
                <a:solidFill>
                  <a:schemeClr val="tx1"/>
                </a:solidFill>
                <a:latin typeface="Gill Sans MT" panose="020B0502020104020203" pitchFamily="34" charset="77"/>
              </a:defRPr>
            </a:lvl2pPr>
            <a:lvl3pPr marL="1143000" indent="-228600">
              <a:defRPr>
                <a:solidFill>
                  <a:schemeClr val="tx1"/>
                </a:solidFill>
                <a:latin typeface="Gill Sans MT" panose="020B0502020104020203" pitchFamily="34" charset="77"/>
              </a:defRPr>
            </a:lvl3pPr>
            <a:lvl4pPr marL="1600200" indent="-228600">
              <a:defRPr>
                <a:solidFill>
                  <a:schemeClr val="tx1"/>
                </a:solidFill>
                <a:latin typeface="Gill Sans MT" panose="020B0502020104020203" pitchFamily="34" charset="77"/>
              </a:defRPr>
            </a:lvl4pPr>
            <a:lvl5pPr marL="2057400" indent="-228600">
              <a:defRPr>
                <a:solidFill>
                  <a:schemeClr val="tx1"/>
                </a:solidFill>
                <a:latin typeface="Gill Sans MT" panose="020B0502020104020203" pitchFamily="34" charset="77"/>
              </a:defRPr>
            </a:lvl5pPr>
            <a:lvl6pPr marL="2514600" indent="-228600" fontAlgn="base">
              <a:spcBef>
                <a:spcPct val="0"/>
              </a:spcBef>
              <a:spcAft>
                <a:spcPct val="0"/>
              </a:spcAft>
              <a:defRPr>
                <a:solidFill>
                  <a:schemeClr val="tx1"/>
                </a:solidFill>
                <a:latin typeface="Gill Sans MT" panose="020B0502020104020203" pitchFamily="34" charset="77"/>
              </a:defRPr>
            </a:lvl6pPr>
            <a:lvl7pPr marL="2971800" indent="-228600" fontAlgn="base">
              <a:spcBef>
                <a:spcPct val="0"/>
              </a:spcBef>
              <a:spcAft>
                <a:spcPct val="0"/>
              </a:spcAft>
              <a:defRPr>
                <a:solidFill>
                  <a:schemeClr val="tx1"/>
                </a:solidFill>
                <a:latin typeface="Gill Sans MT" panose="020B0502020104020203" pitchFamily="34" charset="77"/>
              </a:defRPr>
            </a:lvl7pPr>
            <a:lvl8pPr marL="3429000" indent="-228600" fontAlgn="base">
              <a:spcBef>
                <a:spcPct val="0"/>
              </a:spcBef>
              <a:spcAft>
                <a:spcPct val="0"/>
              </a:spcAft>
              <a:defRPr>
                <a:solidFill>
                  <a:schemeClr val="tx1"/>
                </a:solidFill>
                <a:latin typeface="Gill Sans MT" panose="020B0502020104020203" pitchFamily="34" charset="77"/>
              </a:defRPr>
            </a:lvl8pPr>
            <a:lvl9pPr marL="3886200" indent="-228600" fontAlgn="base">
              <a:spcBef>
                <a:spcPct val="0"/>
              </a:spcBef>
              <a:spcAft>
                <a:spcPct val="0"/>
              </a:spcAft>
              <a:defRPr>
                <a:solidFill>
                  <a:schemeClr val="tx1"/>
                </a:solidFill>
                <a:latin typeface="Gill Sans MT" panose="020B0502020104020203" pitchFamily="34" charset="77"/>
              </a:defRPr>
            </a:lvl9pPr>
          </a:lstStyle>
          <a:p>
            <a:pPr eaLnBrk="1" hangingPunct="1"/>
            <a:r>
              <a:rPr lang="en-US" altLang="en-US" sz="1400"/>
              <a:t>@maaretp@mas.to</a:t>
            </a:r>
          </a:p>
        </p:txBody>
      </p:sp>
    </p:spTree>
    <p:extLst>
      <p:ext uri="{BB962C8B-B14F-4D97-AF65-F5344CB8AC3E}">
        <p14:creationId xmlns:p14="http://schemas.microsoft.com/office/powerpoint/2010/main" val="39559025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4_Blank">
    <p:spTree>
      <p:nvGrpSpPr>
        <p:cNvPr id="1" name=""/>
        <p:cNvGrpSpPr/>
        <p:nvPr/>
      </p:nvGrpSpPr>
      <p:grpSpPr>
        <a:xfrm>
          <a:off x="0" y="0"/>
          <a:ext cx="0" cy="0"/>
          <a:chOff x="0" y="0"/>
          <a:chExt cx="0" cy="0"/>
        </a:xfrm>
      </p:grpSpPr>
      <p:pic>
        <p:nvPicPr>
          <p:cNvPr id="2" name="Picture 3" descr="Pink smoke on a black background&#10;&#10;Description automatically generated">
            <a:extLst>
              <a:ext uri="{FF2B5EF4-FFF2-40B4-BE49-F238E27FC236}">
                <a16:creationId xmlns:a16="http://schemas.microsoft.com/office/drawing/2014/main" id="{2CDE26D6-DBB0-5DA1-3ABE-A490DE1F5F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515937" y="515937"/>
            <a:ext cx="6858000" cy="5826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4" descr="A pink smoke on a black background&#10;&#10;Description automatically generated">
            <a:extLst>
              <a:ext uri="{FF2B5EF4-FFF2-40B4-BE49-F238E27FC236}">
                <a16:creationId xmlns:a16="http://schemas.microsoft.com/office/drawing/2014/main" id="{639F8EDC-C7F8-AC9D-0727-CC25C4B82D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0800000">
            <a:off x="4419600" y="990600"/>
            <a:ext cx="7772400" cy="5826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5" descr="Logo&#10;&#10;Description automatically generated">
            <a:extLst>
              <a:ext uri="{FF2B5EF4-FFF2-40B4-BE49-F238E27FC236}">
                <a16:creationId xmlns:a16="http://schemas.microsoft.com/office/drawing/2014/main" id="{DD561264-CB62-DB40-3B53-0A09B9C8A52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01225" y="6375400"/>
            <a:ext cx="249238"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6">
            <a:extLst>
              <a:ext uri="{FF2B5EF4-FFF2-40B4-BE49-F238E27FC236}">
                <a16:creationId xmlns:a16="http://schemas.microsoft.com/office/drawing/2014/main" id="{A3C429EF-000B-06D3-08BE-1893A0B492C2}"/>
              </a:ext>
            </a:extLst>
          </p:cNvPr>
          <p:cNvSpPr txBox="1">
            <a:spLocks noChangeArrowheads="1"/>
          </p:cNvSpPr>
          <p:nvPr/>
        </p:nvSpPr>
        <p:spPr bwMode="auto">
          <a:xfrm>
            <a:off x="6769100" y="6359525"/>
            <a:ext cx="28067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Gill Sans MT" panose="020B0502020104020203" pitchFamily="34" charset="77"/>
              </a:defRPr>
            </a:lvl1pPr>
            <a:lvl2pPr marL="742950" indent="-285750">
              <a:defRPr>
                <a:solidFill>
                  <a:schemeClr val="tx1"/>
                </a:solidFill>
                <a:latin typeface="Gill Sans MT" panose="020B0502020104020203" pitchFamily="34" charset="77"/>
              </a:defRPr>
            </a:lvl2pPr>
            <a:lvl3pPr marL="1143000" indent="-228600">
              <a:defRPr>
                <a:solidFill>
                  <a:schemeClr val="tx1"/>
                </a:solidFill>
                <a:latin typeface="Gill Sans MT" panose="020B0502020104020203" pitchFamily="34" charset="77"/>
              </a:defRPr>
            </a:lvl3pPr>
            <a:lvl4pPr marL="1600200" indent="-228600">
              <a:defRPr>
                <a:solidFill>
                  <a:schemeClr val="tx1"/>
                </a:solidFill>
                <a:latin typeface="Gill Sans MT" panose="020B0502020104020203" pitchFamily="34" charset="77"/>
              </a:defRPr>
            </a:lvl4pPr>
            <a:lvl5pPr marL="2057400" indent="-228600">
              <a:defRPr>
                <a:solidFill>
                  <a:schemeClr val="tx1"/>
                </a:solidFill>
                <a:latin typeface="Gill Sans MT" panose="020B0502020104020203" pitchFamily="34" charset="77"/>
              </a:defRPr>
            </a:lvl5pPr>
            <a:lvl6pPr marL="2514600" indent="-228600" fontAlgn="base">
              <a:spcBef>
                <a:spcPct val="0"/>
              </a:spcBef>
              <a:spcAft>
                <a:spcPct val="0"/>
              </a:spcAft>
              <a:defRPr>
                <a:solidFill>
                  <a:schemeClr val="tx1"/>
                </a:solidFill>
                <a:latin typeface="Gill Sans MT" panose="020B0502020104020203" pitchFamily="34" charset="77"/>
              </a:defRPr>
            </a:lvl6pPr>
            <a:lvl7pPr marL="2971800" indent="-228600" fontAlgn="base">
              <a:spcBef>
                <a:spcPct val="0"/>
              </a:spcBef>
              <a:spcAft>
                <a:spcPct val="0"/>
              </a:spcAft>
              <a:defRPr>
                <a:solidFill>
                  <a:schemeClr val="tx1"/>
                </a:solidFill>
                <a:latin typeface="Gill Sans MT" panose="020B0502020104020203" pitchFamily="34" charset="77"/>
              </a:defRPr>
            </a:lvl7pPr>
            <a:lvl8pPr marL="3429000" indent="-228600" fontAlgn="base">
              <a:spcBef>
                <a:spcPct val="0"/>
              </a:spcBef>
              <a:spcAft>
                <a:spcPct val="0"/>
              </a:spcAft>
              <a:defRPr>
                <a:solidFill>
                  <a:schemeClr val="tx1"/>
                </a:solidFill>
                <a:latin typeface="Gill Sans MT" panose="020B0502020104020203" pitchFamily="34" charset="77"/>
              </a:defRPr>
            </a:lvl8pPr>
            <a:lvl9pPr marL="3886200" indent="-228600" fontAlgn="base">
              <a:spcBef>
                <a:spcPct val="0"/>
              </a:spcBef>
              <a:spcAft>
                <a:spcPct val="0"/>
              </a:spcAft>
              <a:defRPr>
                <a:solidFill>
                  <a:schemeClr val="tx1"/>
                </a:solidFill>
                <a:latin typeface="Gill Sans MT" panose="020B0502020104020203" pitchFamily="34" charset="77"/>
              </a:defRPr>
            </a:lvl9pPr>
          </a:lstStyle>
          <a:p>
            <a:pPr eaLnBrk="1" hangingPunct="1"/>
            <a:r>
              <a:rPr lang="en-US" altLang="en-US" sz="1400"/>
              <a:t>https://www.linkedin.com/in/maaret/</a:t>
            </a:r>
          </a:p>
        </p:txBody>
      </p:sp>
      <p:pic>
        <p:nvPicPr>
          <p:cNvPr id="6" name="Picture 2">
            <a:extLst>
              <a:ext uri="{FF2B5EF4-FFF2-40B4-BE49-F238E27FC236}">
                <a16:creationId xmlns:a16="http://schemas.microsoft.com/office/drawing/2014/main" id="{1DF9EF43-AFB7-0EFA-B80F-A4E9AA1D4FF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08750" y="6389688"/>
            <a:ext cx="2603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9">
            <a:extLst>
              <a:ext uri="{FF2B5EF4-FFF2-40B4-BE49-F238E27FC236}">
                <a16:creationId xmlns:a16="http://schemas.microsoft.com/office/drawing/2014/main" id="{2690EEF3-1AC9-602B-A184-CDD7E037F314}"/>
              </a:ext>
            </a:extLst>
          </p:cNvPr>
          <p:cNvSpPr txBox="1">
            <a:spLocks noChangeArrowheads="1"/>
          </p:cNvSpPr>
          <p:nvPr/>
        </p:nvSpPr>
        <p:spPr bwMode="auto">
          <a:xfrm>
            <a:off x="10077450" y="6346825"/>
            <a:ext cx="191293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Gill Sans MT" panose="020B0502020104020203" pitchFamily="34" charset="77"/>
              </a:defRPr>
            </a:lvl1pPr>
            <a:lvl2pPr marL="742950" indent="-285750">
              <a:defRPr>
                <a:solidFill>
                  <a:schemeClr val="tx1"/>
                </a:solidFill>
                <a:latin typeface="Gill Sans MT" panose="020B0502020104020203" pitchFamily="34" charset="77"/>
              </a:defRPr>
            </a:lvl2pPr>
            <a:lvl3pPr marL="1143000" indent="-228600">
              <a:defRPr>
                <a:solidFill>
                  <a:schemeClr val="tx1"/>
                </a:solidFill>
                <a:latin typeface="Gill Sans MT" panose="020B0502020104020203" pitchFamily="34" charset="77"/>
              </a:defRPr>
            </a:lvl3pPr>
            <a:lvl4pPr marL="1600200" indent="-228600">
              <a:defRPr>
                <a:solidFill>
                  <a:schemeClr val="tx1"/>
                </a:solidFill>
                <a:latin typeface="Gill Sans MT" panose="020B0502020104020203" pitchFamily="34" charset="77"/>
              </a:defRPr>
            </a:lvl4pPr>
            <a:lvl5pPr marL="2057400" indent="-228600">
              <a:defRPr>
                <a:solidFill>
                  <a:schemeClr val="tx1"/>
                </a:solidFill>
                <a:latin typeface="Gill Sans MT" panose="020B0502020104020203" pitchFamily="34" charset="77"/>
              </a:defRPr>
            </a:lvl5pPr>
            <a:lvl6pPr marL="2514600" indent="-228600" fontAlgn="base">
              <a:spcBef>
                <a:spcPct val="0"/>
              </a:spcBef>
              <a:spcAft>
                <a:spcPct val="0"/>
              </a:spcAft>
              <a:defRPr>
                <a:solidFill>
                  <a:schemeClr val="tx1"/>
                </a:solidFill>
                <a:latin typeface="Gill Sans MT" panose="020B0502020104020203" pitchFamily="34" charset="77"/>
              </a:defRPr>
            </a:lvl6pPr>
            <a:lvl7pPr marL="2971800" indent="-228600" fontAlgn="base">
              <a:spcBef>
                <a:spcPct val="0"/>
              </a:spcBef>
              <a:spcAft>
                <a:spcPct val="0"/>
              </a:spcAft>
              <a:defRPr>
                <a:solidFill>
                  <a:schemeClr val="tx1"/>
                </a:solidFill>
                <a:latin typeface="Gill Sans MT" panose="020B0502020104020203" pitchFamily="34" charset="77"/>
              </a:defRPr>
            </a:lvl7pPr>
            <a:lvl8pPr marL="3429000" indent="-228600" fontAlgn="base">
              <a:spcBef>
                <a:spcPct val="0"/>
              </a:spcBef>
              <a:spcAft>
                <a:spcPct val="0"/>
              </a:spcAft>
              <a:defRPr>
                <a:solidFill>
                  <a:schemeClr val="tx1"/>
                </a:solidFill>
                <a:latin typeface="Gill Sans MT" panose="020B0502020104020203" pitchFamily="34" charset="77"/>
              </a:defRPr>
            </a:lvl8pPr>
            <a:lvl9pPr marL="3886200" indent="-228600" fontAlgn="base">
              <a:spcBef>
                <a:spcPct val="0"/>
              </a:spcBef>
              <a:spcAft>
                <a:spcPct val="0"/>
              </a:spcAft>
              <a:defRPr>
                <a:solidFill>
                  <a:schemeClr val="tx1"/>
                </a:solidFill>
                <a:latin typeface="Gill Sans MT" panose="020B0502020104020203" pitchFamily="34" charset="77"/>
              </a:defRPr>
            </a:lvl9pPr>
          </a:lstStyle>
          <a:p>
            <a:pPr eaLnBrk="1" hangingPunct="1"/>
            <a:r>
              <a:rPr lang="en-US" altLang="en-US" sz="1400"/>
              <a:t>@maaretp@mas.to</a:t>
            </a:r>
          </a:p>
        </p:txBody>
      </p:sp>
    </p:spTree>
    <p:extLst>
      <p:ext uri="{BB962C8B-B14F-4D97-AF65-F5344CB8AC3E}">
        <p14:creationId xmlns:p14="http://schemas.microsoft.com/office/powerpoint/2010/main" val="11833890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3_Blank">
    <p:spTree>
      <p:nvGrpSpPr>
        <p:cNvPr id="1" name=""/>
        <p:cNvGrpSpPr/>
        <p:nvPr/>
      </p:nvGrpSpPr>
      <p:grpSpPr>
        <a:xfrm>
          <a:off x="0" y="0"/>
          <a:ext cx="0" cy="0"/>
          <a:chOff x="0" y="0"/>
          <a:chExt cx="0" cy="0"/>
        </a:xfrm>
      </p:grpSpPr>
      <p:pic>
        <p:nvPicPr>
          <p:cNvPr id="2" name="Picture 3" descr="A pink smoke on a black background&#10;&#10;Description automatically generated">
            <a:extLst>
              <a:ext uri="{FF2B5EF4-FFF2-40B4-BE49-F238E27FC236}">
                <a16:creationId xmlns:a16="http://schemas.microsoft.com/office/drawing/2014/main" id="{C0DB78EB-EF18-F4C7-80BE-BD2C86F201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3689350" y="-1644650"/>
            <a:ext cx="4813300" cy="1219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4" descr="Logo&#10;&#10;Description automatically generated">
            <a:extLst>
              <a:ext uri="{FF2B5EF4-FFF2-40B4-BE49-F238E27FC236}">
                <a16:creationId xmlns:a16="http://schemas.microsoft.com/office/drawing/2014/main" id="{5EBA7533-FD3C-468B-DD1F-E13CA9280A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01225" y="6375400"/>
            <a:ext cx="249238"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5">
            <a:extLst>
              <a:ext uri="{FF2B5EF4-FFF2-40B4-BE49-F238E27FC236}">
                <a16:creationId xmlns:a16="http://schemas.microsoft.com/office/drawing/2014/main" id="{2F13F668-5E83-4957-27C1-9B63C9429BA1}"/>
              </a:ext>
            </a:extLst>
          </p:cNvPr>
          <p:cNvSpPr txBox="1">
            <a:spLocks noChangeArrowheads="1"/>
          </p:cNvSpPr>
          <p:nvPr/>
        </p:nvSpPr>
        <p:spPr bwMode="auto">
          <a:xfrm>
            <a:off x="6769100" y="6359525"/>
            <a:ext cx="28067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Gill Sans MT" panose="020B0502020104020203" pitchFamily="34" charset="77"/>
              </a:defRPr>
            </a:lvl1pPr>
            <a:lvl2pPr marL="742950" indent="-285750">
              <a:defRPr>
                <a:solidFill>
                  <a:schemeClr val="tx1"/>
                </a:solidFill>
                <a:latin typeface="Gill Sans MT" panose="020B0502020104020203" pitchFamily="34" charset="77"/>
              </a:defRPr>
            </a:lvl2pPr>
            <a:lvl3pPr marL="1143000" indent="-228600">
              <a:defRPr>
                <a:solidFill>
                  <a:schemeClr val="tx1"/>
                </a:solidFill>
                <a:latin typeface="Gill Sans MT" panose="020B0502020104020203" pitchFamily="34" charset="77"/>
              </a:defRPr>
            </a:lvl3pPr>
            <a:lvl4pPr marL="1600200" indent="-228600">
              <a:defRPr>
                <a:solidFill>
                  <a:schemeClr val="tx1"/>
                </a:solidFill>
                <a:latin typeface="Gill Sans MT" panose="020B0502020104020203" pitchFamily="34" charset="77"/>
              </a:defRPr>
            </a:lvl4pPr>
            <a:lvl5pPr marL="2057400" indent="-228600">
              <a:defRPr>
                <a:solidFill>
                  <a:schemeClr val="tx1"/>
                </a:solidFill>
                <a:latin typeface="Gill Sans MT" panose="020B0502020104020203" pitchFamily="34" charset="77"/>
              </a:defRPr>
            </a:lvl5pPr>
            <a:lvl6pPr marL="2514600" indent="-228600" fontAlgn="base">
              <a:spcBef>
                <a:spcPct val="0"/>
              </a:spcBef>
              <a:spcAft>
                <a:spcPct val="0"/>
              </a:spcAft>
              <a:defRPr>
                <a:solidFill>
                  <a:schemeClr val="tx1"/>
                </a:solidFill>
                <a:latin typeface="Gill Sans MT" panose="020B0502020104020203" pitchFamily="34" charset="77"/>
              </a:defRPr>
            </a:lvl6pPr>
            <a:lvl7pPr marL="2971800" indent="-228600" fontAlgn="base">
              <a:spcBef>
                <a:spcPct val="0"/>
              </a:spcBef>
              <a:spcAft>
                <a:spcPct val="0"/>
              </a:spcAft>
              <a:defRPr>
                <a:solidFill>
                  <a:schemeClr val="tx1"/>
                </a:solidFill>
                <a:latin typeface="Gill Sans MT" panose="020B0502020104020203" pitchFamily="34" charset="77"/>
              </a:defRPr>
            </a:lvl7pPr>
            <a:lvl8pPr marL="3429000" indent="-228600" fontAlgn="base">
              <a:spcBef>
                <a:spcPct val="0"/>
              </a:spcBef>
              <a:spcAft>
                <a:spcPct val="0"/>
              </a:spcAft>
              <a:defRPr>
                <a:solidFill>
                  <a:schemeClr val="tx1"/>
                </a:solidFill>
                <a:latin typeface="Gill Sans MT" panose="020B0502020104020203" pitchFamily="34" charset="77"/>
              </a:defRPr>
            </a:lvl8pPr>
            <a:lvl9pPr marL="3886200" indent="-228600" fontAlgn="base">
              <a:spcBef>
                <a:spcPct val="0"/>
              </a:spcBef>
              <a:spcAft>
                <a:spcPct val="0"/>
              </a:spcAft>
              <a:defRPr>
                <a:solidFill>
                  <a:schemeClr val="tx1"/>
                </a:solidFill>
                <a:latin typeface="Gill Sans MT" panose="020B0502020104020203" pitchFamily="34" charset="77"/>
              </a:defRPr>
            </a:lvl9pPr>
          </a:lstStyle>
          <a:p>
            <a:pPr eaLnBrk="1" hangingPunct="1"/>
            <a:r>
              <a:rPr lang="en-US" altLang="en-US" sz="1400"/>
              <a:t>https://www.linkedin.com/in/maaret/</a:t>
            </a:r>
          </a:p>
        </p:txBody>
      </p:sp>
      <p:pic>
        <p:nvPicPr>
          <p:cNvPr id="5" name="Picture 2">
            <a:extLst>
              <a:ext uri="{FF2B5EF4-FFF2-40B4-BE49-F238E27FC236}">
                <a16:creationId xmlns:a16="http://schemas.microsoft.com/office/drawing/2014/main" id="{E5029D6D-FE91-6E95-0D0D-D6354F616CC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08750" y="6389688"/>
            <a:ext cx="2603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8">
            <a:extLst>
              <a:ext uri="{FF2B5EF4-FFF2-40B4-BE49-F238E27FC236}">
                <a16:creationId xmlns:a16="http://schemas.microsoft.com/office/drawing/2014/main" id="{42F6CE78-7528-758C-4A38-8E688F554A39}"/>
              </a:ext>
            </a:extLst>
          </p:cNvPr>
          <p:cNvSpPr txBox="1">
            <a:spLocks noChangeArrowheads="1"/>
          </p:cNvSpPr>
          <p:nvPr/>
        </p:nvSpPr>
        <p:spPr bwMode="auto">
          <a:xfrm>
            <a:off x="10077450" y="6346825"/>
            <a:ext cx="191293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Gill Sans MT" panose="020B0502020104020203" pitchFamily="34" charset="77"/>
              </a:defRPr>
            </a:lvl1pPr>
            <a:lvl2pPr marL="742950" indent="-285750">
              <a:defRPr>
                <a:solidFill>
                  <a:schemeClr val="tx1"/>
                </a:solidFill>
                <a:latin typeface="Gill Sans MT" panose="020B0502020104020203" pitchFamily="34" charset="77"/>
              </a:defRPr>
            </a:lvl2pPr>
            <a:lvl3pPr marL="1143000" indent="-228600">
              <a:defRPr>
                <a:solidFill>
                  <a:schemeClr val="tx1"/>
                </a:solidFill>
                <a:latin typeface="Gill Sans MT" panose="020B0502020104020203" pitchFamily="34" charset="77"/>
              </a:defRPr>
            </a:lvl3pPr>
            <a:lvl4pPr marL="1600200" indent="-228600">
              <a:defRPr>
                <a:solidFill>
                  <a:schemeClr val="tx1"/>
                </a:solidFill>
                <a:latin typeface="Gill Sans MT" panose="020B0502020104020203" pitchFamily="34" charset="77"/>
              </a:defRPr>
            </a:lvl4pPr>
            <a:lvl5pPr marL="2057400" indent="-228600">
              <a:defRPr>
                <a:solidFill>
                  <a:schemeClr val="tx1"/>
                </a:solidFill>
                <a:latin typeface="Gill Sans MT" panose="020B0502020104020203" pitchFamily="34" charset="77"/>
              </a:defRPr>
            </a:lvl5pPr>
            <a:lvl6pPr marL="2514600" indent="-228600" fontAlgn="base">
              <a:spcBef>
                <a:spcPct val="0"/>
              </a:spcBef>
              <a:spcAft>
                <a:spcPct val="0"/>
              </a:spcAft>
              <a:defRPr>
                <a:solidFill>
                  <a:schemeClr val="tx1"/>
                </a:solidFill>
                <a:latin typeface="Gill Sans MT" panose="020B0502020104020203" pitchFamily="34" charset="77"/>
              </a:defRPr>
            </a:lvl6pPr>
            <a:lvl7pPr marL="2971800" indent="-228600" fontAlgn="base">
              <a:spcBef>
                <a:spcPct val="0"/>
              </a:spcBef>
              <a:spcAft>
                <a:spcPct val="0"/>
              </a:spcAft>
              <a:defRPr>
                <a:solidFill>
                  <a:schemeClr val="tx1"/>
                </a:solidFill>
                <a:latin typeface="Gill Sans MT" panose="020B0502020104020203" pitchFamily="34" charset="77"/>
              </a:defRPr>
            </a:lvl7pPr>
            <a:lvl8pPr marL="3429000" indent="-228600" fontAlgn="base">
              <a:spcBef>
                <a:spcPct val="0"/>
              </a:spcBef>
              <a:spcAft>
                <a:spcPct val="0"/>
              </a:spcAft>
              <a:defRPr>
                <a:solidFill>
                  <a:schemeClr val="tx1"/>
                </a:solidFill>
                <a:latin typeface="Gill Sans MT" panose="020B0502020104020203" pitchFamily="34" charset="77"/>
              </a:defRPr>
            </a:lvl8pPr>
            <a:lvl9pPr marL="3886200" indent="-228600" fontAlgn="base">
              <a:spcBef>
                <a:spcPct val="0"/>
              </a:spcBef>
              <a:spcAft>
                <a:spcPct val="0"/>
              </a:spcAft>
              <a:defRPr>
                <a:solidFill>
                  <a:schemeClr val="tx1"/>
                </a:solidFill>
                <a:latin typeface="Gill Sans MT" panose="020B0502020104020203" pitchFamily="34" charset="77"/>
              </a:defRPr>
            </a:lvl9pPr>
          </a:lstStyle>
          <a:p>
            <a:pPr eaLnBrk="1" hangingPunct="1"/>
            <a:r>
              <a:rPr lang="en-US" altLang="en-US" sz="1400"/>
              <a:t>@maaretp@mas.to</a:t>
            </a:r>
          </a:p>
        </p:txBody>
      </p:sp>
    </p:spTree>
    <p:extLst>
      <p:ext uri="{BB962C8B-B14F-4D97-AF65-F5344CB8AC3E}">
        <p14:creationId xmlns:p14="http://schemas.microsoft.com/office/powerpoint/2010/main" val="24633609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2_Blank">
    <p:spTree>
      <p:nvGrpSpPr>
        <p:cNvPr id="1" name=""/>
        <p:cNvGrpSpPr/>
        <p:nvPr/>
      </p:nvGrpSpPr>
      <p:grpSpPr>
        <a:xfrm>
          <a:off x="0" y="0"/>
          <a:ext cx="0" cy="0"/>
          <a:chOff x="0" y="0"/>
          <a:chExt cx="0" cy="0"/>
        </a:xfrm>
      </p:grpSpPr>
      <p:pic>
        <p:nvPicPr>
          <p:cNvPr id="2" name="Picture 3" descr="A pink smoke on a black background&#10;&#10;Description automatically generated">
            <a:extLst>
              <a:ext uri="{FF2B5EF4-FFF2-40B4-BE49-F238E27FC236}">
                <a16:creationId xmlns:a16="http://schemas.microsoft.com/office/drawing/2014/main" id="{A4172E8F-CB16-481C-1EC8-FA3BA21977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69400" cy="687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4" descr="Logo&#10;&#10;Description automatically generated">
            <a:extLst>
              <a:ext uri="{FF2B5EF4-FFF2-40B4-BE49-F238E27FC236}">
                <a16:creationId xmlns:a16="http://schemas.microsoft.com/office/drawing/2014/main" id="{907C2FB8-5481-CADD-883A-CEEBE80341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01225" y="6375400"/>
            <a:ext cx="249238"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5">
            <a:extLst>
              <a:ext uri="{FF2B5EF4-FFF2-40B4-BE49-F238E27FC236}">
                <a16:creationId xmlns:a16="http://schemas.microsoft.com/office/drawing/2014/main" id="{7C7F085B-E9FC-586C-515B-6FA27F1119D8}"/>
              </a:ext>
            </a:extLst>
          </p:cNvPr>
          <p:cNvSpPr txBox="1">
            <a:spLocks noChangeArrowheads="1"/>
          </p:cNvSpPr>
          <p:nvPr/>
        </p:nvSpPr>
        <p:spPr bwMode="auto">
          <a:xfrm>
            <a:off x="6769100" y="6359525"/>
            <a:ext cx="28067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Gill Sans MT" panose="020B0502020104020203" pitchFamily="34" charset="77"/>
              </a:defRPr>
            </a:lvl1pPr>
            <a:lvl2pPr marL="742950" indent="-285750">
              <a:defRPr>
                <a:solidFill>
                  <a:schemeClr val="tx1"/>
                </a:solidFill>
                <a:latin typeface="Gill Sans MT" panose="020B0502020104020203" pitchFamily="34" charset="77"/>
              </a:defRPr>
            </a:lvl2pPr>
            <a:lvl3pPr marL="1143000" indent="-228600">
              <a:defRPr>
                <a:solidFill>
                  <a:schemeClr val="tx1"/>
                </a:solidFill>
                <a:latin typeface="Gill Sans MT" panose="020B0502020104020203" pitchFamily="34" charset="77"/>
              </a:defRPr>
            </a:lvl3pPr>
            <a:lvl4pPr marL="1600200" indent="-228600">
              <a:defRPr>
                <a:solidFill>
                  <a:schemeClr val="tx1"/>
                </a:solidFill>
                <a:latin typeface="Gill Sans MT" panose="020B0502020104020203" pitchFamily="34" charset="77"/>
              </a:defRPr>
            </a:lvl4pPr>
            <a:lvl5pPr marL="2057400" indent="-228600">
              <a:defRPr>
                <a:solidFill>
                  <a:schemeClr val="tx1"/>
                </a:solidFill>
                <a:latin typeface="Gill Sans MT" panose="020B0502020104020203" pitchFamily="34" charset="77"/>
              </a:defRPr>
            </a:lvl5pPr>
            <a:lvl6pPr marL="2514600" indent="-228600" fontAlgn="base">
              <a:spcBef>
                <a:spcPct val="0"/>
              </a:spcBef>
              <a:spcAft>
                <a:spcPct val="0"/>
              </a:spcAft>
              <a:defRPr>
                <a:solidFill>
                  <a:schemeClr val="tx1"/>
                </a:solidFill>
                <a:latin typeface="Gill Sans MT" panose="020B0502020104020203" pitchFamily="34" charset="77"/>
              </a:defRPr>
            </a:lvl6pPr>
            <a:lvl7pPr marL="2971800" indent="-228600" fontAlgn="base">
              <a:spcBef>
                <a:spcPct val="0"/>
              </a:spcBef>
              <a:spcAft>
                <a:spcPct val="0"/>
              </a:spcAft>
              <a:defRPr>
                <a:solidFill>
                  <a:schemeClr val="tx1"/>
                </a:solidFill>
                <a:latin typeface="Gill Sans MT" panose="020B0502020104020203" pitchFamily="34" charset="77"/>
              </a:defRPr>
            </a:lvl7pPr>
            <a:lvl8pPr marL="3429000" indent="-228600" fontAlgn="base">
              <a:spcBef>
                <a:spcPct val="0"/>
              </a:spcBef>
              <a:spcAft>
                <a:spcPct val="0"/>
              </a:spcAft>
              <a:defRPr>
                <a:solidFill>
                  <a:schemeClr val="tx1"/>
                </a:solidFill>
                <a:latin typeface="Gill Sans MT" panose="020B0502020104020203" pitchFamily="34" charset="77"/>
              </a:defRPr>
            </a:lvl8pPr>
            <a:lvl9pPr marL="3886200" indent="-228600" fontAlgn="base">
              <a:spcBef>
                <a:spcPct val="0"/>
              </a:spcBef>
              <a:spcAft>
                <a:spcPct val="0"/>
              </a:spcAft>
              <a:defRPr>
                <a:solidFill>
                  <a:schemeClr val="tx1"/>
                </a:solidFill>
                <a:latin typeface="Gill Sans MT" panose="020B0502020104020203" pitchFamily="34" charset="77"/>
              </a:defRPr>
            </a:lvl9pPr>
          </a:lstStyle>
          <a:p>
            <a:pPr eaLnBrk="1" hangingPunct="1"/>
            <a:r>
              <a:rPr lang="en-US" altLang="en-US" sz="1400"/>
              <a:t>https://www.linkedin.com/in/maaret/</a:t>
            </a:r>
          </a:p>
        </p:txBody>
      </p:sp>
      <p:pic>
        <p:nvPicPr>
          <p:cNvPr id="5" name="Picture 2">
            <a:extLst>
              <a:ext uri="{FF2B5EF4-FFF2-40B4-BE49-F238E27FC236}">
                <a16:creationId xmlns:a16="http://schemas.microsoft.com/office/drawing/2014/main" id="{19B719AC-0BB3-D9E5-6656-18A20EBB17F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08750" y="6389688"/>
            <a:ext cx="2603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8">
            <a:extLst>
              <a:ext uri="{FF2B5EF4-FFF2-40B4-BE49-F238E27FC236}">
                <a16:creationId xmlns:a16="http://schemas.microsoft.com/office/drawing/2014/main" id="{8F5E56DB-D619-995D-6BF1-59E5CEFF231F}"/>
              </a:ext>
            </a:extLst>
          </p:cNvPr>
          <p:cNvSpPr txBox="1">
            <a:spLocks noChangeArrowheads="1"/>
          </p:cNvSpPr>
          <p:nvPr/>
        </p:nvSpPr>
        <p:spPr bwMode="auto">
          <a:xfrm>
            <a:off x="10077450" y="6346825"/>
            <a:ext cx="191293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Gill Sans MT" panose="020B0502020104020203" pitchFamily="34" charset="77"/>
              </a:defRPr>
            </a:lvl1pPr>
            <a:lvl2pPr marL="742950" indent="-285750">
              <a:defRPr>
                <a:solidFill>
                  <a:schemeClr val="tx1"/>
                </a:solidFill>
                <a:latin typeface="Gill Sans MT" panose="020B0502020104020203" pitchFamily="34" charset="77"/>
              </a:defRPr>
            </a:lvl2pPr>
            <a:lvl3pPr marL="1143000" indent="-228600">
              <a:defRPr>
                <a:solidFill>
                  <a:schemeClr val="tx1"/>
                </a:solidFill>
                <a:latin typeface="Gill Sans MT" panose="020B0502020104020203" pitchFamily="34" charset="77"/>
              </a:defRPr>
            </a:lvl3pPr>
            <a:lvl4pPr marL="1600200" indent="-228600">
              <a:defRPr>
                <a:solidFill>
                  <a:schemeClr val="tx1"/>
                </a:solidFill>
                <a:latin typeface="Gill Sans MT" panose="020B0502020104020203" pitchFamily="34" charset="77"/>
              </a:defRPr>
            </a:lvl4pPr>
            <a:lvl5pPr marL="2057400" indent="-228600">
              <a:defRPr>
                <a:solidFill>
                  <a:schemeClr val="tx1"/>
                </a:solidFill>
                <a:latin typeface="Gill Sans MT" panose="020B0502020104020203" pitchFamily="34" charset="77"/>
              </a:defRPr>
            </a:lvl5pPr>
            <a:lvl6pPr marL="2514600" indent="-228600" fontAlgn="base">
              <a:spcBef>
                <a:spcPct val="0"/>
              </a:spcBef>
              <a:spcAft>
                <a:spcPct val="0"/>
              </a:spcAft>
              <a:defRPr>
                <a:solidFill>
                  <a:schemeClr val="tx1"/>
                </a:solidFill>
                <a:latin typeface="Gill Sans MT" panose="020B0502020104020203" pitchFamily="34" charset="77"/>
              </a:defRPr>
            </a:lvl6pPr>
            <a:lvl7pPr marL="2971800" indent="-228600" fontAlgn="base">
              <a:spcBef>
                <a:spcPct val="0"/>
              </a:spcBef>
              <a:spcAft>
                <a:spcPct val="0"/>
              </a:spcAft>
              <a:defRPr>
                <a:solidFill>
                  <a:schemeClr val="tx1"/>
                </a:solidFill>
                <a:latin typeface="Gill Sans MT" panose="020B0502020104020203" pitchFamily="34" charset="77"/>
              </a:defRPr>
            </a:lvl7pPr>
            <a:lvl8pPr marL="3429000" indent="-228600" fontAlgn="base">
              <a:spcBef>
                <a:spcPct val="0"/>
              </a:spcBef>
              <a:spcAft>
                <a:spcPct val="0"/>
              </a:spcAft>
              <a:defRPr>
                <a:solidFill>
                  <a:schemeClr val="tx1"/>
                </a:solidFill>
                <a:latin typeface="Gill Sans MT" panose="020B0502020104020203" pitchFamily="34" charset="77"/>
              </a:defRPr>
            </a:lvl8pPr>
            <a:lvl9pPr marL="3886200" indent="-228600" fontAlgn="base">
              <a:spcBef>
                <a:spcPct val="0"/>
              </a:spcBef>
              <a:spcAft>
                <a:spcPct val="0"/>
              </a:spcAft>
              <a:defRPr>
                <a:solidFill>
                  <a:schemeClr val="tx1"/>
                </a:solidFill>
                <a:latin typeface="Gill Sans MT" panose="020B0502020104020203" pitchFamily="34" charset="77"/>
              </a:defRPr>
            </a:lvl9pPr>
          </a:lstStyle>
          <a:p>
            <a:pPr eaLnBrk="1" hangingPunct="1"/>
            <a:r>
              <a:rPr lang="en-US" altLang="en-US" sz="1400"/>
              <a:t>@maaretp@mas.to</a:t>
            </a:r>
          </a:p>
        </p:txBody>
      </p:sp>
    </p:spTree>
    <p:extLst>
      <p:ext uri="{BB962C8B-B14F-4D97-AF65-F5344CB8AC3E}">
        <p14:creationId xmlns:p14="http://schemas.microsoft.com/office/powerpoint/2010/main" val="38145368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pic>
        <p:nvPicPr>
          <p:cNvPr id="2" name="Picture 3" descr="Pink smoke on a black background&#10;&#10;Description automatically generated">
            <a:extLst>
              <a:ext uri="{FF2B5EF4-FFF2-40B4-BE49-F238E27FC236}">
                <a16:creationId xmlns:a16="http://schemas.microsoft.com/office/drawing/2014/main" id="{4B9A175D-9707-7D05-D340-4277FB7EF3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5826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4" descr="Logo&#10;&#10;Description automatically generated">
            <a:extLst>
              <a:ext uri="{FF2B5EF4-FFF2-40B4-BE49-F238E27FC236}">
                <a16:creationId xmlns:a16="http://schemas.microsoft.com/office/drawing/2014/main" id="{19C5100D-DC87-6C57-BE83-5FD4E4FA26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01225" y="6375400"/>
            <a:ext cx="249238"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5">
            <a:extLst>
              <a:ext uri="{FF2B5EF4-FFF2-40B4-BE49-F238E27FC236}">
                <a16:creationId xmlns:a16="http://schemas.microsoft.com/office/drawing/2014/main" id="{89D20692-5C27-B1CE-17FC-FA8DD05401DA}"/>
              </a:ext>
            </a:extLst>
          </p:cNvPr>
          <p:cNvSpPr txBox="1">
            <a:spLocks noChangeArrowheads="1"/>
          </p:cNvSpPr>
          <p:nvPr/>
        </p:nvSpPr>
        <p:spPr bwMode="auto">
          <a:xfrm>
            <a:off x="6769100" y="6359525"/>
            <a:ext cx="28067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Gill Sans MT" panose="020B0502020104020203" pitchFamily="34" charset="77"/>
              </a:defRPr>
            </a:lvl1pPr>
            <a:lvl2pPr marL="742950" indent="-285750">
              <a:defRPr>
                <a:solidFill>
                  <a:schemeClr val="tx1"/>
                </a:solidFill>
                <a:latin typeface="Gill Sans MT" panose="020B0502020104020203" pitchFamily="34" charset="77"/>
              </a:defRPr>
            </a:lvl2pPr>
            <a:lvl3pPr marL="1143000" indent="-228600">
              <a:defRPr>
                <a:solidFill>
                  <a:schemeClr val="tx1"/>
                </a:solidFill>
                <a:latin typeface="Gill Sans MT" panose="020B0502020104020203" pitchFamily="34" charset="77"/>
              </a:defRPr>
            </a:lvl3pPr>
            <a:lvl4pPr marL="1600200" indent="-228600">
              <a:defRPr>
                <a:solidFill>
                  <a:schemeClr val="tx1"/>
                </a:solidFill>
                <a:latin typeface="Gill Sans MT" panose="020B0502020104020203" pitchFamily="34" charset="77"/>
              </a:defRPr>
            </a:lvl4pPr>
            <a:lvl5pPr marL="2057400" indent="-228600">
              <a:defRPr>
                <a:solidFill>
                  <a:schemeClr val="tx1"/>
                </a:solidFill>
                <a:latin typeface="Gill Sans MT" panose="020B0502020104020203" pitchFamily="34" charset="77"/>
              </a:defRPr>
            </a:lvl5pPr>
            <a:lvl6pPr marL="2514600" indent="-228600" fontAlgn="base">
              <a:spcBef>
                <a:spcPct val="0"/>
              </a:spcBef>
              <a:spcAft>
                <a:spcPct val="0"/>
              </a:spcAft>
              <a:defRPr>
                <a:solidFill>
                  <a:schemeClr val="tx1"/>
                </a:solidFill>
                <a:latin typeface="Gill Sans MT" panose="020B0502020104020203" pitchFamily="34" charset="77"/>
              </a:defRPr>
            </a:lvl6pPr>
            <a:lvl7pPr marL="2971800" indent="-228600" fontAlgn="base">
              <a:spcBef>
                <a:spcPct val="0"/>
              </a:spcBef>
              <a:spcAft>
                <a:spcPct val="0"/>
              </a:spcAft>
              <a:defRPr>
                <a:solidFill>
                  <a:schemeClr val="tx1"/>
                </a:solidFill>
                <a:latin typeface="Gill Sans MT" panose="020B0502020104020203" pitchFamily="34" charset="77"/>
              </a:defRPr>
            </a:lvl7pPr>
            <a:lvl8pPr marL="3429000" indent="-228600" fontAlgn="base">
              <a:spcBef>
                <a:spcPct val="0"/>
              </a:spcBef>
              <a:spcAft>
                <a:spcPct val="0"/>
              </a:spcAft>
              <a:defRPr>
                <a:solidFill>
                  <a:schemeClr val="tx1"/>
                </a:solidFill>
                <a:latin typeface="Gill Sans MT" panose="020B0502020104020203" pitchFamily="34" charset="77"/>
              </a:defRPr>
            </a:lvl8pPr>
            <a:lvl9pPr marL="3886200" indent="-228600" fontAlgn="base">
              <a:spcBef>
                <a:spcPct val="0"/>
              </a:spcBef>
              <a:spcAft>
                <a:spcPct val="0"/>
              </a:spcAft>
              <a:defRPr>
                <a:solidFill>
                  <a:schemeClr val="tx1"/>
                </a:solidFill>
                <a:latin typeface="Gill Sans MT" panose="020B0502020104020203" pitchFamily="34" charset="77"/>
              </a:defRPr>
            </a:lvl9pPr>
          </a:lstStyle>
          <a:p>
            <a:pPr eaLnBrk="1" hangingPunct="1"/>
            <a:r>
              <a:rPr lang="en-US" altLang="en-US" sz="1400"/>
              <a:t>https://www.linkedin.com/in/maaret/</a:t>
            </a:r>
          </a:p>
        </p:txBody>
      </p:sp>
      <p:pic>
        <p:nvPicPr>
          <p:cNvPr id="5" name="Picture 2">
            <a:extLst>
              <a:ext uri="{FF2B5EF4-FFF2-40B4-BE49-F238E27FC236}">
                <a16:creationId xmlns:a16="http://schemas.microsoft.com/office/drawing/2014/main" id="{E0D09E29-8D76-55CD-21C8-C9065665D1E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08750" y="6389688"/>
            <a:ext cx="2603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8">
            <a:extLst>
              <a:ext uri="{FF2B5EF4-FFF2-40B4-BE49-F238E27FC236}">
                <a16:creationId xmlns:a16="http://schemas.microsoft.com/office/drawing/2014/main" id="{57AC76AA-18D7-57EE-8C05-EDEF17E07B78}"/>
              </a:ext>
            </a:extLst>
          </p:cNvPr>
          <p:cNvSpPr txBox="1">
            <a:spLocks noChangeArrowheads="1"/>
          </p:cNvSpPr>
          <p:nvPr/>
        </p:nvSpPr>
        <p:spPr bwMode="auto">
          <a:xfrm>
            <a:off x="10077450" y="6346825"/>
            <a:ext cx="191293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Gill Sans MT" panose="020B0502020104020203" pitchFamily="34" charset="77"/>
              </a:defRPr>
            </a:lvl1pPr>
            <a:lvl2pPr marL="742950" indent="-285750">
              <a:defRPr>
                <a:solidFill>
                  <a:schemeClr val="tx1"/>
                </a:solidFill>
                <a:latin typeface="Gill Sans MT" panose="020B0502020104020203" pitchFamily="34" charset="77"/>
              </a:defRPr>
            </a:lvl2pPr>
            <a:lvl3pPr marL="1143000" indent="-228600">
              <a:defRPr>
                <a:solidFill>
                  <a:schemeClr val="tx1"/>
                </a:solidFill>
                <a:latin typeface="Gill Sans MT" panose="020B0502020104020203" pitchFamily="34" charset="77"/>
              </a:defRPr>
            </a:lvl3pPr>
            <a:lvl4pPr marL="1600200" indent="-228600">
              <a:defRPr>
                <a:solidFill>
                  <a:schemeClr val="tx1"/>
                </a:solidFill>
                <a:latin typeface="Gill Sans MT" panose="020B0502020104020203" pitchFamily="34" charset="77"/>
              </a:defRPr>
            </a:lvl4pPr>
            <a:lvl5pPr marL="2057400" indent="-228600">
              <a:defRPr>
                <a:solidFill>
                  <a:schemeClr val="tx1"/>
                </a:solidFill>
                <a:latin typeface="Gill Sans MT" panose="020B0502020104020203" pitchFamily="34" charset="77"/>
              </a:defRPr>
            </a:lvl5pPr>
            <a:lvl6pPr marL="2514600" indent="-228600" fontAlgn="base">
              <a:spcBef>
                <a:spcPct val="0"/>
              </a:spcBef>
              <a:spcAft>
                <a:spcPct val="0"/>
              </a:spcAft>
              <a:defRPr>
                <a:solidFill>
                  <a:schemeClr val="tx1"/>
                </a:solidFill>
                <a:latin typeface="Gill Sans MT" panose="020B0502020104020203" pitchFamily="34" charset="77"/>
              </a:defRPr>
            </a:lvl6pPr>
            <a:lvl7pPr marL="2971800" indent="-228600" fontAlgn="base">
              <a:spcBef>
                <a:spcPct val="0"/>
              </a:spcBef>
              <a:spcAft>
                <a:spcPct val="0"/>
              </a:spcAft>
              <a:defRPr>
                <a:solidFill>
                  <a:schemeClr val="tx1"/>
                </a:solidFill>
                <a:latin typeface="Gill Sans MT" panose="020B0502020104020203" pitchFamily="34" charset="77"/>
              </a:defRPr>
            </a:lvl7pPr>
            <a:lvl8pPr marL="3429000" indent="-228600" fontAlgn="base">
              <a:spcBef>
                <a:spcPct val="0"/>
              </a:spcBef>
              <a:spcAft>
                <a:spcPct val="0"/>
              </a:spcAft>
              <a:defRPr>
                <a:solidFill>
                  <a:schemeClr val="tx1"/>
                </a:solidFill>
                <a:latin typeface="Gill Sans MT" panose="020B0502020104020203" pitchFamily="34" charset="77"/>
              </a:defRPr>
            </a:lvl8pPr>
            <a:lvl9pPr marL="3886200" indent="-228600" fontAlgn="base">
              <a:spcBef>
                <a:spcPct val="0"/>
              </a:spcBef>
              <a:spcAft>
                <a:spcPct val="0"/>
              </a:spcAft>
              <a:defRPr>
                <a:solidFill>
                  <a:schemeClr val="tx1"/>
                </a:solidFill>
                <a:latin typeface="Gill Sans MT" panose="020B0502020104020203" pitchFamily="34" charset="77"/>
              </a:defRPr>
            </a:lvl9pPr>
          </a:lstStyle>
          <a:p>
            <a:pPr eaLnBrk="1" hangingPunct="1"/>
            <a:r>
              <a:rPr lang="en-US" altLang="en-US" sz="1400"/>
              <a:t>@maaretp@mas.to</a:t>
            </a:r>
          </a:p>
        </p:txBody>
      </p:sp>
    </p:spTree>
    <p:extLst>
      <p:ext uri="{BB962C8B-B14F-4D97-AF65-F5344CB8AC3E}">
        <p14:creationId xmlns:p14="http://schemas.microsoft.com/office/powerpoint/2010/main" val="23031515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463C6B90-97BE-46FC-C9C6-47AC2BF2FA0B}"/>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Text Placeholder 2">
            <a:extLst>
              <a:ext uri="{FF2B5EF4-FFF2-40B4-BE49-F238E27FC236}">
                <a16:creationId xmlns:a16="http://schemas.microsoft.com/office/drawing/2014/main" id="{E5EED4A3-85FD-991B-4BC0-28180D9DF496}"/>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TextBox 7">
            <a:extLst>
              <a:ext uri="{FF2B5EF4-FFF2-40B4-BE49-F238E27FC236}">
                <a16:creationId xmlns:a16="http://schemas.microsoft.com/office/drawing/2014/main" id="{36A25A3D-CF46-0D93-E475-DBA9315E8BF3}"/>
              </a:ext>
            </a:extLst>
          </p:cNvPr>
          <p:cNvSpPr txBox="1">
            <a:spLocks noChangeArrowheads="1"/>
          </p:cNvSpPr>
          <p:nvPr/>
        </p:nvSpPr>
        <p:spPr bwMode="auto">
          <a:xfrm>
            <a:off x="5892800" y="6642100"/>
            <a:ext cx="433388"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Gill Sans MT" panose="020B0502020104020203" pitchFamily="34" charset="77"/>
              </a:defRPr>
            </a:lvl1pPr>
            <a:lvl2pPr marL="742950" indent="-285750">
              <a:defRPr>
                <a:solidFill>
                  <a:schemeClr val="tx1"/>
                </a:solidFill>
                <a:latin typeface="Gill Sans MT" panose="020B0502020104020203" pitchFamily="34" charset="77"/>
              </a:defRPr>
            </a:lvl2pPr>
            <a:lvl3pPr marL="1143000" indent="-228600">
              <a:defRPr>
                <a:solidFill>
                  <a:schemeClr val="tx1"/>
                </a:solidFill>
                <a:latin typeface="Gill Sans MT" panose="020B0502020104020203" pitchFamily="34" charset="77"/>
              </a:defRPr>
            </a:lvl3pPr>
            <a:lvl4pPr marL="1600200" indent="-228600">
              <a:defRPr>
                <a:solidFill>
                  <a:schemeClr val="tx1"/>
                </a:solidFill>
                <a:latin typeface="Gill Sans MT" panose="020B0502020104020203" pitchFamily="34" charset="77"/>
              </a:defRPr>
            </a:lvl4pPr>
            <a:lvl5pPr marL="2057400" indent="-228600">
              <a:defRPr>
                <a:solidFill>
                  <a:schemeClr val="tx1"/>
                </a:solidFill>
                <a:latin typeface="Gill Sans MT" panose="020B0502020104020203" pitchFamily="34" charset="77"/>
              </a:defRPr>
            </a:lvl5pPr>
            <a:lvl6pPr marL="2514600" indent="-228600" fontAlgn="base">
              <a:spcBef>
                <a:spcPct val="0"/>
              </a:spcBef>
              <a:spcAft>
                <a:spcPct val="0"/>
              </a:spcAft>
              <a:defRPr>
                <a:solidFill>
                  <a:schemeClr val="tx1"/>
                </a:solidFill>
                <a:latin typeface="Gill Sans MT" panose="020B0502020104020203" pitchFamily="34" charset="77"/>
              </a:defRPr>
            </a:lvl6pPr>
            <a:lvl7pPr marL="2971800" indent="-228600" fontAlgn="base">
              <a:spcBef>
                <a:spcPct val="0"/>
              </a:spcBef>
              <a:spcAft>
                <a:spcPct val="0"/>
              </a:spcAft>
              <a:defRPr>
                <a:solidFill>
                  <a:schemeClr val="tx1"/>
                </a:solidFill>
                <a:latin typeface="Gill Sans MT" panose="020B0502020104020203" pitchFamily="34" charset="77"/>
              </a:defRPr>
            </a:lvl7pPr>
            <a:lvl8pPr marL="3429000" indent="-228600" fontAlgn="base">
              <a:spcBef>
                <a:spcPct val="0"/>
              </a:spcBef>
              <a:spcAft>
                <a:spcPct val="0"/>
              </a:spcAft>
              <a:defRPr>
                <a:solidFill>
                  <a:schemeClr val="tx1"/>
                </a:solidFill>
                <a:latin typeface="Gill Sans MT" panose="020B0502020104020203" pitchFamily="34" charset="77"/>
              </a:defRPr>
            </a:lvl8pPr>
            <a:lvl9pPr marL="3886200" indent="-228600" fontAlgn="base">
              <a:spcBef>
                <a:spcPct val="0"/>
              </a:spcBef>
              <a:spcAft>
                <a:spcPct val="0"/>
              </a:spcAft>
              <a:defRPr>
                <a:solidFill>
                  <a:schemeClr val="tx1"/>
                </a:solidFill>
                <a:latin typeface="Gill Sans MT" panose="020B0502020104020203" pitchFamily="34" charset="77"/>
              </a:defRPr>
            </a:lvl9pPr>
          </a:lstStyle>
          <a:p>
            <a:pPr eaLnBrk="1" hangingPunct="1"/>
            <a:r>
              <a:rPr lang="en-US" altLang="en-US" sz="1000">
                <a:solidFill>
                  <a:srgbClr val="000000"/>
                </a:solidFill>
                <a:latin typeface="Calibri" panose="020F0502020204030204" pitchFamily="34" charset="0"/>
                <a:cs typeface="Calibri" panose="020F0502020204030204" pitchFamily="34" charset="0"/>
              </a:rPr>
              <a:t>Internal</a:t>
            </a:r>
          </a:p>
        </p:txBody>
      </p:sp>
    </p:spTree>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4" r:id="rId11"/>
    <p:sldLayoutId id="2147483685" r:id="rId12"/>
  </p:sldLayoutIdLst>
  <p:txStyles>
    <p:titleStyle>
      <a:lvl1pPr algn="l" rtl="0" eaLnBrk="1" fontAlgn="base" hangingPunct="1">
        <a:lnSpc>
          <a:spcPct val="90000"/>
        </a:lnSpc>
        <a:spcBef>
          <a:spcPct val="0"/>
        </a:spcBef>
        <a:spcAft>
          <a:spcPct val="0"/>
        </a:spcAft>
        <a:defRPr sz="4400" kern="1200">
          <a:solidFill>
            <a:schemeClr val="tx1"/>
          </a:solidFill>
          <a:latin typeface="+mj-lt"/>
          <a:ea typeface="+mj-ea"/>
          <a:cs typeface="+mj-cs"/>
        </a:defRPr>
      </a:lvl1pPr>
      <a:lvl2pPr algn="l" rtl="0" eaLnBrk="1" fontAlgn="base" hangingPunct="1">
        <a:lnSpc>
          <a:spcPct val="90000"/>
        </a:lnSpc>
        <a:spcBef>
          <a:spcPct val="0"/>
        </a:spcBef>
        <a:spcAft>
          <a:spcPct val="0"/>
        </a:spcAft>
        <a:defRPr sz="4400">
          <a:solidFill>
            <a:schemeClr val="tx1"/>
          </a:solidFill>
          <a:latin typeface="Gill Sans MT" panose="020B0502020104020203" pitchFamily="34" charset="77"/>
        </a:defRPr>
      </a:lvl2pPr>
      <a:lvl3pPr algn="l" rtl="0" eaLnBrk="1" fontAlgn="base" hangingPunct="1">
        <a:lnSpc>
          <a:spcPct val="90000"/>
        </a:lnSpc>
        <a:spcBef>
          <a:spcPct val="0"/>
        </a:spcBef>
        <a:spcAft>
          <a:spcPct val="0"/>
        </a:spcAft>
        <a:defRPr sz="4400">
          <a:solidFill>
            <a:schemeClr val="tx1"/>
          </a:solidFill>
          <a:latin typeface="Gill Sans MT" panose="020B0502020104020203" pitchFamily="34" charset="77"/>
        </a:defRPr>
      </a:lvl3pPr>
      <a:lvl4pPr algn="l" rtl="0" eaLnBrk="1" fontAlgn="base" hangingPunct="1">
        <a:lnSpc>
          <a:spcPct val="90000"/>
        </a:lnSpc>
        <a:spcBef>
          <a:spcPct val="0"/>
        </a:spcBef>
        <a:spcAft>
          <a:spcPct val="0"/>
        </a:spcAft>
        <a:defRPr sz="4400">
          <a:solidFill>
            <a:schemeClr val="tx1"/>
          </a:solidFill>
          <a:latin typeface="Gill Sans MT" panose="020B0502020104020203" pitchFamily="34" charset="77"/>
        </a:defRPr>
      </a:lvl4pPr>
      <a:lvl5pPr algn="l" rtl="0" eaLnBrk="1" fontAlgn="base" hangingPunct="1">
        <a:lnSpc>
          <a:spcPct val="90000"/>
        </a:lnSpc>
        <a:spcBef>
          <a:spcPct val="0"/>
        </a:spcBef>
        <a:spcAft>
          <a:spcPct val="0"/>
        </a:spcAft>
        <a:defRPr sz="4400">
          <a:solidFill>
            <a:schemeClr val="tx1"/>
          </a:solidFill>
          <a:latin typeface="Gill Sans MT" panose="020B0502020104020203" pitchFamily="34" charset="77"/>
        </a:defRPr>
      </a:lvl5pPr>
      <a:lvl6pPr marL="457200" algn="l" rtl="0" eaLnBrk="1" fontAlgn="base" hangingPunct="1">
        <a:lnSpc>
          <a:spcPct val="90000"/>
        </a:lnSpc>
        <a:spcBef>
          <a:spcPct val="0"/>
        </a:spcBef>
        <a:spcAft>
          <a:spcPct val="0"/>
        </a:spcAft>
        <a:defRPr sz="4400">
          <a:solidFill>
            <a:schemeClr val="tx1"/>
          </a:solidFill>
          <a:latin typeface="Gill Sans MT" panose="020B0502020104020203" pitchFamily="34" charset="77"/>
        </a:defRPr>
      </a:lvl6pPr>
      <a:lvl7pPr marL="914400" algn="l" rtl="0" eaLnBrk="1" fontAlgn="base" hangingPunct="1">
        <a:lnSpc>
          <a:spcPct val="90000"/>
        </a:lnSpc>
        <a:spcBef>
          <a:spcPct val="0"/>
        </a:spcBef>
        <a:spcAft>
          <a:spcPct val="0"/>
        </a:spcAft>
        <a:defRPr sz="4400">
          <a:solidFill>
            <a:schemeClr val="tx1"/>
          </a:solidFill>
          <a:latin typeface="Gill Sans MT" panose="020B0502020104020203" pitchFamily="34" charset="77"/>
        </a:defRPr>
      </a:lvl7pPr>
      <a:lvl8pPr marL="1371600" algn="l" rtl="0" eaLnBrk="1" fontAlgn="base" hangingPunct="1">
        <a:lnSpc>
          <a:spcPct val="90000"/>
        </a:lnSpc>
        <a:spcBef>
          <a:spcPct val="0"/>
        </a:spcBef>
        <a:spcAft>
          <a:spcPct val="0"/>
        </a:spcAft>
        <a:defRPr sz="4400">
          <a:solidFill>
            <a:schemeClr val="tx1"/>
          </a:solidFill>
          <a:latin typeface="Gill Sans MT" panose="020B0502020104020203" pitchFamily="34" charset="77"/>
        </a:defRPr>
      </a:lvl8pPr>
      <a:lvl9pPr marL="1828800" algn="l" rtl="0" eaLnBrk="1" fontAlgn="base" hangingPunct="1">
        <a:lnSpc>
          <a:spcPct val="90000"/>
        </a:lnSpc>
        <a:spcBef>
          <a:spcPct val="0"/>
        </a:spcBef>
        <a:spcAft>
          <a:spcPct val="0"/>
        </a:spcAft>
        <a:defRPr sz="4400">
          <a:solidFill>
            <a:schemeClr val="tx1"/>
          </a:solidFill>
          <a:latin typeface="Gill Sans MT" panose="020B0502020104020203" pitchFamily="34" charset="77"/>
        </a:defRPr>
      </a:lvl9pPr>
    </p:titleStyle>
    <p:bodyStyle>
      <a:lvl1pPr marL="228600" indent="-228600" algn="l" rtl="0" eaLnBrk="1" fontAlgn="base" hangingPunct="1">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5.xml"/><Relationship Id="rId5" Type="http://schemas.openxmlformats.org/officeDocument/2006/relationships/image" Target="../media/image33.png"/><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5.xml"/><Relationship Id="rId4" Type="http://schemas.openxmlformats.org/officeDocument/2006/relationships/image" Target="../media/image36.png"/></Relationships>
</file>

<file path=ppt/slides/_rels/slide1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image" Target="../media/image39.jpeg"/></Relationships>
</file>

<file path=ppt/slides/_rels/slide2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0AC581-CD44-67F2-F924-1CAC26460861}"/>
              </a:ext>
            </a:extLst>
          </p:cNvPr>
          <p:cNvSpPr>
            <a:spLocks noGrp="1"/>
          </p:cNvSpPr>
          <p:nvPr>
            <p:ph type="ctrTitle"/>
          </p:nvPr>
        </p:nvSpPr>
        <p:spPr/>
        <p:txBody>
          <a:bodyPr/>
          <a:lstStyle/>
          <a:p>
            <a:r>
              <a:rPr lang="en-US" dirty="0"/>
              <a:t>Whose Test Is It Anyway?</a:t>
            </a:r>
          </a:p>
        </p:txBody>
      </p:sp>
      <p:sp>
        <p:nvSpPr>
          <p:cNvPr id="5" name="Subtitle 4">
            <a:extLst>
              <a:ext uri="{FF2B5EF4-FFF2-40B4-BE49-F238E27FC236}">
                <a16:creationId xmlns:a16="http://schemas.microsoft.com/office/drawing/2014/main" id="{91D30F26-A206-08FA-B61B-AB227A41A021}"/>
              </a:ext>
            </a:extLst>
          </p:cNvPr>
          <p:cNvSpPr>
            <a:spLocks noGrp="1"/>
          </p:cNvSpPr>
          <p:nvPr>
            <p:ph type="subTitle" idx="1"/>
          </p:nvPr>
        </p:nvSpPr>
        <p:spPr/>
        <p:txBody>
          <a:bodyPr/>
          <a:lstStyle/>
          <a:p>
            <a:r>
              <a:rPr lang="en-US" dirty="0"/>
              <a:t>Maaret Pyhäjärvi</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F6E7578-2DC2-D048-FBAB-3452FAAA1801}"/>
              </a:ext>
            </a:extLst>
          </p:cNvPr>
          <p:cNvSpPr txBox="1"/>
          <p:nvPr/>
        </p:nvSpPr>
        <p:spPr>
          <a:xfrm>
            <a:off x="211437" y="1997839"/>
            <a:ext cx="4509568" cy="2308324"/>
          </a:xfrm>
          <a:prstGeom prst="rect">
            <a:avLst/>
          </a:prstGeom>
          <a:noFill/>
        </p:spPr>
        <p:txBody>
          <a:bodyPr wrap="none" rtlCol="0">
            <a:spAutoFit/>
          </a:bodyPr>
          <a:lstStyle/>
          <a:p>
            <a:pPr algn="ctr"/>
            <a:r>
              <a:rPr lang="en-FI" sz="7200" dirty="0"/>
              <a:t>WE are </a:t>
            </a:r>
          </a:p>
          <a:p>
            <a:pPr algn="ctr"/>
            <a:r>
              <a:rPr lang="en-FI" sz="7200" dirty="0">
                <a:solidFill>
                  <a:schemeClr val="accent4"/>
                </a:solidFill>
                <a:latin typeface="KG No Matter What" panose="02000507000000020003" pitchFamily="2" charset="77"/>
              </a:rPr>
              <a:t>accountable</a:t>
            </a:r>
          </a:p>
        </p:txBody>
      </p:sp>
      <p:sp>
        <p:nvSpPr>
          <p:cNvPr id="3" name="TextBox 2">
            <a:extLst>
              <a:ext uri="{FF2B5EF4-FFF2-40B4-BE49-F238E27FC236}">
                <a16:creationId xmlns:a16="http://schemas.microsoft.com/office/drawing/2014/main" id="{43B64614-7EF2-3B89-7DDA-BF229B9EFF90}"/>
              </a:ext>
            </a:extLst>
          </p:cNvPr>
          <p:cNvSpPr txBox="1"/>
          <p:nvPr/>
        </p:nvSpPr>
        <p:spPr>
          <a:xfrm>
            <a:off x="5125583" y="905950"/>
            <a:ext cx="6891245" cy="4832092"/>
          </a:xfrm>
          <a:prstGeom prst="rect">
            <a:avLst/>
          </a:prstGeom>
          <a:noFill/>
        </p:spPr>
        <p:txBody>
          <a:bodyPr wrap="none" rtlCol="0">
            <a:spAutoFit/>
          </a:bodyPr>
          <a:lstStyle/>
          <a:p>
            <a:r>
              <a:rPr lang="en-FI" sz="4400" dirty="0"/>
              <a:t>1. Legal / Ethical</a:t>
            </a:r>
          </a:p>
          <a:p>
            <a:r>
              <a:rPr lang="en-FI" sz="4400" dirty="0"/>
              <a:t>2. Intent / Implementation</a:t>
            </a:r>
          </a:p>
          <a:p>
            <a:r>
              <a:rPr lang="en-FI" sz="4400" dirty="0"/>
              <a:t>3. Domain for the Layman</a:t>
            </a:r>
          </a:p>
          <a:p>
            <a:r>
              <a:rPr lang="en-FI" sz="4400" dirty="0"/>
              <a:t>4. Domain for the Expert</a:t>
            </a:r>
          </a:p>
          <a:p>
            <a:r>
              <a:rPr lang="en-FI" sz="4400" dirty="0"/>
              <a:t>5. Reference Implementation</a:t>
            </a:r>
          </a:p>
          <a:p>
            <a:r>
              <a:rPr lang="en-FI" sz="4400" dirty="0"/>
              <a:t>6. People Filtering</a:t>
            </a:r>
            <a:br>
              <a:rPr lang="en-FI" sz="4400" dirty="0"/>
            </a:br>
            <a:r>
              <a:rPr lang="en-FI" sz="4400" dirty="0">
                <a:solidFill>
                  <a:schemeClr val="accent1"/>
                </a:solidFill>
              </a:rPr>
              <a:t>7. Interesting side effects</a:t>
            </a:r>
          </a:p>
        </p:txBody>
      </p:sp>
    </p:spTree>
    <p:extLst>
      <p:ext uri="{BB962C8B-B14F-4D97-AF65-F5344CB8AC3E}">
        <p14:creationId xmlns:p14="http://schemas.microsoft.com/office/powerpoint/2010/main" val="5634762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44D6C0F-2364-1DD2-41DD-E01A412BD945}"/>
              </a:ext>
            </a:extLst>
          </p:cNvPr>
          <p:cNvSpPr/>
          <p:nvPr/>
        </p:nvSpPr>
        <p:spPr>
          <a:xfrm>
            <a:off x="0" y="0"/>
            <a:ext cx="12192000" cy="687576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FI"/>
          </a:p>
        </p:txBody>
      </p:sp>
      <p:pic>
        <p:nvPicPr>
          <p:cNvPr id="8" name="Picture 7">
            <a:extLst>
              <a:ext uri="{FF2B5EF4-FFF2-40B4-BE49-F238E27FC236}">
                <a16:creationId xmlns:a16="http://schemas.microsoft.com/office/drawing/2014/main" id="{E335D5A0-2069-38F6-73DB-F044F4B37387}"/>
              </a:ext>
            </a:extLst>
          </p:cNvPr>
          <p:cNvPicPr>
            <a:picLocks noChangeAspect="1"/>
          </p:cNvPicPr>
          <p:nvPr/>
        </p:nvPicPr>
        <p:blipFill>
          <a:blip r:embed="rId2"/>
          <a:stretch>
            <a:fillRect/>
          </a:stretch>
        </p:blipFill>
        <p:spPr>
          <a:xfrm>
            <a:off x="182429" y="0"/>
            <a:ext cx="11827142" cy="6875767"/>
          </a:xfrm>
          <a:prstGeom prst="rect">
            <a:avLst/>
          </a:prstGeom>
        </p:spPr>
      </p:pic>
      <p:sp>
        <p:nvSpPr>
          <p:cNvPr id="7" name="Rounded Rectangle 6">
            <a:extLst>
              <a:ext uri="{FF2B5EF4-FFF2-40B4-BE49-F238E27FC236}">
                <a16:creationId xmlns:a16="http://schemas.microsoft.com/office/drawing/2014/main" id="{2E7CFFF5-7495-63F2-4888-904BF9FF47F4}"/>
              </a:ext>
            </a:extLst>
          </p:cNvPr>
          <p:cNvSpPr/>
          <p:nvPr/>
        </p:nvSpPr>
        <p:spPr>
          <a:xfrm>
            <a:off x="5731727" y="1639230"/>
            <a:ext cx="5820936" cy="9144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FI" sz="3200" dirty="0"/>
              <a:t>Guessing with power to accept</a:t>
            </a:r>
          </a:p>
        </p:txBody>
      </p:sp>
      <p:cxnSp>
        <p:nvCxnSpPr>
          <p:cNvPr id="5" name="Straight Connector 4">
            <a:extLst>
              <a:ext uri="{FF2B5EF4-FFF2-40B4-BE49-F238E27FC236}">
                <a16:creationId xmlns:a16="http://schemas.microsoft.com/office/drawing/2014/main" id="{96570259-CB91-D954-8E01-0281CD27E279}"/>
              </a:ext>
            </a:extLst>
          </p:cNvPr>
          <p:cNvCxnSpPr/>
          <p:nvPr/>
        </p:nvCxnSpPr>
        <p:spPr>
          <a:xfrm>
            <a:off x="3867531" y="1787103"/>
            <a:ext cx="0" cy="267629"/>
          </a:xfrm>
          <a:prstGeom prst="line">
            <a:avLst/>
          </a:prstGeom>
        </p:spPr>
        <p:style>
          <a:lnRef idx="3">
            <a:schemeClr val="accent1"/>
          </a:lnRef>
          <a:fillRef idx="0">
            <a:schemeClr val="accent1"/>
          </a:fillRef>
          <a:effectRef idx="2">
            <a:schemeClr val="accent1"/>
          </a:effectRef>
          <a:fontRef idx="minor">
            <a:schemeClr val="tx1"/>
          </a:fontRef>
        </p:style>
      </p:cxnSp>
      <p:sp>
        <p:nvSpPr>
          <p:cNvPr id="9" name="Rounded Rectangle 8">
            <a:extLst>
              <a:ext uri="{FF2B5EF4-FFF2-40B4-BE49-F238E27FC236}">
                <a16:creationId xmlns:a16="http://schemas.microsoft.com/office/drawing/2014/main" id="{25455B56-DEB3-4D33-32E8-D870C00623AD}"/>
              </a:ext>
            </a:extLst>
          </p:cNvPr>
          <p:cNvSpPr/>
          <p:nvPr/>
        </p:nvSpPr>
        <p:spPr>
          <a:xfrm>
            <a:off x="5731727" y="3193047"/>
            <a:ext cx="5820936" cy="914400"/>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FI" sz="3200" dirty="0"/>
              <a:t>For Mood: </a:t>
            </a:r>
            <a:br>
              <a:rPr lang="en-FI" sz="3200" dirty="0"/>
            </a:br>
            <a:r>
              <a:rPr lang="en-GB" sz="1600" dirty="0"/>
              <a:t>https://aboutmonica.com/blog/how-to-make-your-vs-code-sparkle/</a:t>
            </a:r>
            <a:endParaRPr lang="en-FI" sz="1600" dirty="0"/>
          </a:p>
        </p:txBody>
      </p:sp>
      <p:pic>
        <p:nvPicPr>
          <p:cNvPr id="2" name="Picture 2">
            <a:extLst>
              <a:ext uri="{FF2B5EF4-FFF2-40B4-BE49-F238E27FC236}">
                <a16:creationId xmlns:a16="http://schemas.microsoft.com/office/drawing/2014/main" id="{8D9A3921-2E9C-84C6-D1B0-2A7CAAC750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97789" y="3961533"/>
            <a:ext cx="1474836" cy="12615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11918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5C05E6F-CF37-F425-FD83-669772DFEE31}"/>
              </a:ext>
            </a:extLst>
          </p:cNvPr>
          <p:cNvSpPr/>
          <p:nvPr/>
        </p:nvSpPr>
        <p:spPr>
          <a:xfrm>
            <a:off x="0" y="0"/>
            <a:ext cx="12192000" cy="687576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FI"/>
          </a:p>
        </p:txBody>
      </p:sp>
      <p:pic>
        <p:nvPicPr>
          <p:cNvPr id="2" name="Picture 1">
            <a:extLst>
              <a:ext uri="{FF2B5EF4-FFF2-40B4-BE49-F238E27FC236}">
                <a16:creationId xmlns:a16="http://schemas.microsoft.com/office/drawing/2014/main" id="{DF9D4594-63E7-73B5-31D6-6509141E91C3}"/>
              </a:ext>
            </a:extLst>
          </p:cNvPr>
          <p:cNvPicPr>
            <a:picLocks noChangeAspect="1"/>
          </p:cNvPicPr>
          <p:nvPr/>
        </p:nvPicPr>
        <p:blipFill>
          <a:blip r:embed="rId2"/>
          <a:stretch>
            <a:fillRect/>
          </a:stretch>
        </p:blipFill>
        <p:spPr>
          <a:xfrm>
            <a:off x="180277" y="-1"/>
            <a:ext cx="11818370" cy="6875767"/>
          </a:xfrm>
          <a:prstGeom prst="rect">
            <a:avLst/>
          </a:prstGeom>
        </p:spPr>
      </p:pic>
      <p:sp>
        <p:nvSpPr>
          <p:cNvPr id="4" name="Rounded Rectangle 3">
            <a:extLst>
              <a:ext uri="{FF2B5EF4-FFF2-40B4-BE49-F238E27FC236}">
                <a16:creationId xmlns:a16="http://schemas.microsoft.com/office/drawing/2014/main" id="{6C6DD2FB-2C94-0CE0-91AB-5F704709AA28}"/>
              </a:ext>
            </a:extLst>
          </p:cNvPr>
          <p:cNvSpPr/>
          <p:nvPr/>
        </p:nvSpPr>
        <p:spPr>
          <a:xfrm>
            <a:off x="5731727" y="2743201"/>
            <a:ext cx="5820936" cy="91440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FI" sz="3200" dirty="0"/>
              <a:t>Who Am I?</a:t>
            </a:r>
          </a:p>
        </p:txBody>
      </p:sp>
      <p:sp>
        <p:nvSpPr>
          <p:cNvPr id="6" name="Rounded Rectangle 5">
            <a:extLst>
              <a:ext uri="{FF2B5EF4-FFF2-40B4-BE49-F238E27FC236}">
                <a16:creationId xmlns:a16="http://schemas.microsoft.com/office/drawing/2014/main" id="{2C5CFB48-0228-E792-B0B0-F8A75BCC78C4}"/>
              </a:ext>
            </a:extLst>
          </p:cNvPr>
          <p:cNvSpPr/>
          <p:nvPr/>
        </p:nvSpPr>
        <p:spPr>
          <a:xfrm>
            <a:off x="5731727" y="1639230"/>
            <a:ext cx="5820936" cy="91440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FI" sz="3200" dirty="0"/>
              <a:t>Guessing with power to accept</a:t>
            </a:r>
          </a:p>
        </p:txBody>
      </p:sp>
      <p:sp>
        <p:nvSpPr>
          <p:cNvPr id="7" name="Rounded Rectangle 6">
            <a:extLst>
              <a:ext uri="{FF2B5EF4-FFF2-40B4-BE49-F238E27FC236}">
                <a16:creationId xmlns:a16="http://schemas.microsoft.com/office/drawing/2014/main" id="{90CB55A9-94AA-A849-F75F-9E64E1F8E153}"/>
              </a:ext>
            </a:extLst>
          </p:cNvPr>
          <p:cNvSpPr/>
          <p:nvPr/>
        </p:nvSpPr>
        <p:spPr>
          <a:xfrm>
            <a:off x="5731727" y="3847172"/>
            <a:ext cx="5820936" cy="1261532"/>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FI" sz="3200" dirty="0"/>
              <a:t>What am I testing again? My program or the tool?</a:t>
            </a:r>
          </a:p>
        </p:txBody>
      </p:sp>
      <p:pic>
        <p:nvPicPr>
          <p:cNvPr id="5" name="Picture 2">
            <a:extLst>
              <a:ext uri="{FF2B5EF4-FFF2-40B4-BE49-F238E27FC236}">
                <a16:creationId xmlns:a16="http://schemas.microsoft.com/office/drawing/2014/main" id="{7B24CA2B-4757-AAFE-F1B3-540F84192C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91482" y="3968886"/>
            <a:ext cx="1474836" cy="12615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51336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694FF7B-CCAD-6EB7-ABD2-56EEC158D37F}"/>
              </a:ext>
            </a:extLst>
          </p:cNvPr>
          <p:cNvSpPr txBox="1"/>
          <p:nvPr/>
        </p:nvSpPr>
        <p:spPr>
          <a:xfrm>
            <a:off x="1533212" y="699703"/>
            <a:ext cx="9125575" cy="5078313"/>
          </a:xfrm>
          <a:prstGeom prst="rect">
            <a:avLst/>
          </a:prstGeom>
          <a:noFill/>
        </p:spPr>
        <p:txBody>
          <a:bodyPr wrap="square" rtlCol="0">
            <a:spAutoFit/>
          </a:bodyPr>
          <a:lstStyle/>
          <a:p>
            <a:r>
              <a:rPr lang="en-FI" sz="5400" b="1" dirty="0"/>
              <a:t>Note: </a:t>
            </a:r>
          </a:p>
          <a:p>
            <a:r>
              <a:rPr lang="en-FI" sz="5400" dirty="0"/>
              <a:t>…pillaging digital content without consent, compensation and attribution</a:t>
            </a:r>
          </a:p>
          <a:p>
            <a:endParaRPr lang="en-FI" sz="5400" dirty="0"/>
          </a:p>
          <a:p>
            <a:r>
              <a:rPr lang="en-FI" sz="5400" dirty="0"/>
              <a:t>Even if </a:t>
            </a:r>
            <a:r>
              <a:rPr lang="en-FI" sz="5400" i="1" dirty="0">
                <a:solidFill>
                  <a:schemeClr val="accent6"/>
                </a:solidFill>
              </a:rPr>
              <a:t>legal</a:t>
            </a:r>
            <a:r>
              <a:rPr lang="en-FI" sz="5400" i="1" dirty="0"/>
              <a:t> </a:t>
            </a:r>
            <a:r>
              <a:rPr lang="en-FI" sz="5400" dirty="0"/>
              <a:t>not </a:t>
            </a:r>
            <a:r>
              <a:rPr lang="en-FI" sz="5400" i="1" dirty="0">
                <a:solidFill>
                  <a:schemeClr val="accent1"/>
                </a:solidFill>
              </a:rPr>
              <a:t>ethical</a:t>
            </a:r>
            <a:r>
              <a:rPr lang="en-FI" sz="5400" i="1" dirty="0"/>
              <a:t>.</a:t>
            </a:r>
            <a:endParaRPr lang="en-FI" sz="5400" dirty="0"/>
          </a:p>
        </p:txBody>
      </p:sp>
    </p:spTree>
    <p:extLst>
      <p:ext uri="{BB962C8B-B14F-4D97-AF65-F5344CB8AC3E}">
        <p14:creationId xmlns:p14="http://schemas.microsoft.com/office/powerpoint/2010/main" val="39073618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5E50459-D917-C2B6-C9D8-0C2283CB3C02}"/>
              </a:ext>
            </a:extLst>
          </p:cNvPr>
          <p:cNvPicPr>
            <a:picLocks noChangeAspect="1"/>
          </p:cNvPicPr>
          <p:nvPr/>
        </p:nvPicPr>
        <p:blipFill rotWithShape="1">
          <a:blip r:embed="rId3"/>
          <a:srcRect b="11417"/>
          <a:stretch/>
        </p:blipFill>
        <p:spPr>
          <a:xfrm>
            <a:off x="20" y="10"/>
            <a:ext cx="12191980" cy="6857990"/>
          </a:xfrm>
          <a:prstGeom prst="rect">
            <a:avLst/>
          </a:prstGeom>
          <a:noFill/>
        </p:spPr>
      </p:pic>
      <p:pic>
        <p:nvPicPr>
          <p:cNvPr id="2" name="Picture 2">
            <a:extLst>
              <a:ext uri="{FF2B5EF4-FFF2-40B4-BE49-F238E27FC236}">
                <a16:creationId xmlns:a16="http://schemas.microsoft.com/office/drawing/2014/main" id="{CA36FC7A-FF3B-B96E-0FEC-4AC162CBC42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2453" y="3039533"/>
            <a:ext cx="1474836" cy="126153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6BD0079-433C-3AC0-AF17-F0C67DA3B57E}"/>
              </a:ext>
            </a:extLst>
          </p:cNvPr>
          <p:cNvSpPr txBox="1"/>
          <p:nvPr/>
        </p:nvSpPr>
        <p:spPr>
          <a:xfrm>
            <a:off x="1139871" y="4470400"/>
            <a:ext cx="4328942" cy="523220"/>
          </a:xfrm>
          <a:prstGeom prst="rect">
            <a:avLst/>
          </a:prstGeom>
          <a:noFill/>
        </p:spPr>
        <p:txBody>
          <a:bodyPr wrap="none" rtlCol="0">
            <a:spAutoFit/>
          </a:bodyPr>
          <a:lstStyle/>
          <a:p>
            <a:r>
              <a:rPr lang="en-FI" sz="2800" dirty="0"/>
              <a:t>CTRL+enter for alternatives</a:t>
            </a:r>
          </a:p>
        </p:txBody>
      </p:sp>
      <p:sp>
        <p:nvSpPr>
          <p:cNvPr id="4" name="Rounded Rectangle 3">
            <a:extLst>
              <a:ext uri="{FF2B5EF4-FFF2-40B4-BE49-F238E27FC236}">
                <a16:creationId xmlns:a16="http://schemas.microsoft.com/office/drawing/2014/main" id="{8487FF7D-F3DE-6032-3AA7-349D100132C8}"/>
              </a:ext>
            </a:extLst>
          </p:cNvPr>
          <p:cNvSpPr/>
          <p:nvPr/>
        </p:nvSpPr>
        <p:spPr>
          <a:xfrm>
            <a:off x="2792583" y="1887462"/>
            <a:ext cx="2955073" cy="1261532"/>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FI" sz="3200" dirty="0"/>
              <a:t>Code Review</a:t>
            </a:r>
          </a:p>
        </p:txBody>
      </p:sp>
    </p:spTree>
    <p:extLst>
      <p:ext uri="{BB962C8B-B14F-4D97-AF65-F5344CB8AC3E}">
        <p14:creationId xmlns:p14="http://schemas.microsoft.com/office/powerpoint/2010/main" val="30519547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D8368AC-6084-0CC6-AEE1-8727B5BB9678}"/>
              </a:ext>
            </a:extLst>
          </p:cNvPr>
          <p:cNvPicPr>
            <a:picLocks noChangeAspect="1"/>
          </p:cNvPicPr>
          <p:nvPr/>
        </p:nvPicPr>
        <p:blipFill>
          <a:blip r:embed="rId2"/>
          <a:stretch>
            <a:fillRect/>
          </a:stretch>
        </p:blipFill>
        <p:spPr>
          <a:xfrm>
            <a:off x="-20189" y="1447676"/>
            <a:ext cx="12212189" cy="4408579"/>
          </a:xfrm>
          <a:prstGeom prst="rect">
            <a:avLst/>
          </a:prstGeom>
        </p:spPr>
      </p:pic>
      <p:sp>
        <p:nvSpPr>
          <p:cNvPr id="4" name="TextBox 3">
            <a:extLst>
              <a:ext uri="{FF2B5EF4-FFF2-40B4-BE49-F238E27FC236}">
                <a16:creationId xmlns:a16="http://schemas.microsoft.com/office/drawing/2014/main" id="{339E0B40-D1DB-2E6E-2E4F-43A3D0E5ECB5}"/>
              </a:ext>
            </a:extLst>
          </p:cNvPr>
          <p:cNvSpPr txBox="1"/>
          <p:nvPr/>
        </p:nvSpPr>
        <p:spPr>
          <a:xfrm>
            <a:off x="2709334" y="287867"/>
            <a:ext cx="7798930" cy="1200329"/>
          </a:xfrm>
          <a:prstGeom prst="rect">
            <a:avLst/>
          </a:prstGeom>
          <a:noFill/>
        </p:spPr>
        <p:txBody>
          <a:bodyPr wrap="none" rtlCol="0">
            <a:spAutoFit/>
          </a:bodyPr>
          <a:lstStyle/>
          <a:p>
            <a:r>
              <a:rPr lang="en-FI" sz="7200" dirty="0">
                <a:solidFill>
                  <a:schemeClr val="accent2"/>
                </a:solidFill>
                <a:latin typeface="KG No Matter What" panose="02000507000000020003" pitchFamily="2" charset="77"/>
              </a:rPr>
              <a:t>Say We Have This… </a:t>
            </a:r>
          </a:p>
        </p:txBody>
      </p:sp>
      <p:sp>
        <p:nvSpPr>
          <p:cNvPr id="5" name="TextBox 4">
            <a:extLst>
              <a:ext uri="{FF2B5EF4-FFF2-40B4-BE49-F238E27FC236}">
                <a16:creationId xmlns:a16="http://schemas.microsoft.com/office/drawing/2014/main" id="{B56F606E-2CEE-E331-5E3E-7F39D1ED1F45}"/>
              </a:ext>
            </a:extLst>
          </p:cNvPr>
          <p:cNvSpPr txBox="1"/>
          <p:nvPr/>
        </p:nvSpPr>
        <p:spPr>
          <a:xfrm>
            <a:off x="9181239" y="4687049"/>
            <a:ext cx="3010761" cy="1446550"/>
          </a:xfrm>
          <a:prstGeom prst="rect">
            <a:avLst/>
          </a:prstGeom>
          <a:noFill/>
        </p:spPr>
        <p:txBody>
          <a:bodyPr wrap="none" rtlCol="0">
            <a:spAutoFit/>
          </a:bodyPr>
          <a:lstStyle/>
          <a:p>
            <a:r>
              <a:rPr lang="en-FI" sz="8800" dirty="0">
                <a:latin typeface="KG No Matter What" panose="02000507000000020003" pitchFamily="2" charset="77"/>
              </a:rPr>
              <a:t>Done?</a:t>
            </a:r>
          </a:p>
        </p:txBody>
      </p:sp>
    </p:spTree>
    <p:extLst>
      <p:ext uri="{BB962C8B-B14F-4D97-AF65-F5344CB8AC3E}">
        <p14:creationId xmlns:p14="http://schemas.microsoft.com/office/powerpoint/2010/main" val="26088554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20801D5-4FAB-13E6-3B5B-320BD2278045}"/>
              </a:ext>
            </a:extLst>
          </p:cNvPr>
          <p:cNvSpPr/>
          <p:nvPr/>
        </p:nvSpPr>
        <p:spPr>
          <a:xfrm>
            <a:off x="0" y="5909733"/>
            <a:ext cx="12192000" cy="948267"/>
          </a:xfrm>
          <a:prstGeom prst="rect">
            <a:avLst/>
          </a:prstGeom>
          <a:solidFill>
            <a:srgbClr val="00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FI" dirty="0"/>
          </a:p>
        </p:txBody>
      </p:sp>
      <p:pic>
        <p:nvPicPr>
          <p:cNvPr id="6" name="Picture 5">
            <a:extLst>
              <a:ext uri="{FF2B5EF4-FFF2-40B4-BE49-F238E27FC236}">
                <a16:creationId xmlns:a16="http://schemas.microsoft.com/office/drawing/2014/main" id="{4E0F3C81-B9F4-BAF9-3496-97417EC63336}"/>
              </a:ext>
            </a:extLst>
          </p:cNvPr>
          <p:cNvPicPr>
            <a:picLocks noChangeAspect="1"/>
          </p:cNvPicPr>
          <p:nvPr/>
        </p:nvPicPr>
        <p:blipFill>
          <a:blip r:embed="rId3"/>
          <a:stretch>
            <a:fillRect/>
          </a:stretch>
        </p:blipFill>
        <p:spPr>
          <a:xfrm>
            <a:off x="0" y="0"/>
            <a:ext cx="12192000" cy="6180536"/>
          </a:xfrm>
          <a:prstGeom prst="rect">
            <a:avLst/>
          </a:prstGeom>
        </p:spPr>
      </p:pic>
      <p:sp>
        <p:nvSpPr>
          <p:cNvPr id="5" name="TextBox 4">
            <a:extLst>
              <a:ext uri="{FF2B5EF4-FFF2-40B4-BE49-F238E27FC236}">
                <a16:creationId xmlns:a16="http://schemas.microsoft.com/office/drawing/2014/main" id="{96BCC98D-E7FC-88F7-E2BE-594E77CED818}"/>
              </a:ext>
            </a:extLst>
          </p:cNvPr>
          <p:cNvSpPr txBox="1"/>
          <p:nvPr/>
        </p:nvSpPr>
        <p:spPr>
          <a:xfrm>
            <a:off x="8720775" y="2513960"/>
            <a:ext cx="2553629" cy="584775"/>
          </a:xfrm>
          <a:prstGeom prst="rect">
            <a:avLst/>
          </a:prstGeom>
          <a:noFill/>
        </p:spPr>
        <p:txBody>
          <a:bodyPr wrap="square" rtlCol="0">
            <a:spAutoFit/>
          </a:bodyPr>
          <a:lstStyle/>
          <a:p>
            <a:r>
              <a:rPr lang="en-FI" sz="3200" dirty="0">
                <a:latin typeface="KG No Matter What" panose="02000507000000020003" pitchFamily="2" charset="77"/>
              </a:rPr>
              <a:t>Some Tests</a:t>
            </a:r>
          </a:p>
        </p:txBody>
      </p:sp>
      <p:sp>
        <p:nvSpPr>
          <p:cNvPr id="2" name="TextBox 1">
            <a:extLst>
              <a:ext uri="{FF2B5EF4-FFF2-40B4-BE49-F238E27FC236}">
                <a16:creationId xmlns:a16="http://schemas.microsoft.com/office/drawing/2014/main" id="{A74CF0B0-8067-C8EA-853B-1AEECACE9BFE}"/>
              </a:ext>
            </a:extLst>
          </p:cNvPr>
          <p:cNvSpPr txBox="1"/>
          <p:nvPr/>
        </p:nvSpPr>
        <p:spPr>
          <a:xfrm>
            <a:off x="9181239" y="5457261"/>
            <a:ext cx="3010761" cy="1446550"/>
          </a:xfrm>
          <a:prstGeom prst="rect">
            <a:avLst/>
          </a:prstGeom>
          <a:noFill/>
        </p:spPr>
        <p:txBody>
          <a:bodyPr wrap="none" rtlCol="0">
            <a:spAutoFit/>
          </a:bodyPr>
          <a:lstStyle/>
          <a:p>
            <a:r>
              <a:rPr lang="en-FI" sz="8800" dirty="0">
                <a:solidFill>
                  <a:schemeClr val="accent1"/>
                </a:solidFill>
                <a:latin typeface="KG No Matter What" panose="02000507000000020003" pitchFamily="2" charset="77"/>
              </a:rPr>
              <a:t>Done?</a:t>
            </a:r>
          </a:p>
        </p:txBody>
      </p:sp>
    </p:spTree>
    <p:extLst>
      <p:ext uri="{BB962C8B-B14F-4D97-AF65-F5344CB8AC3E}">
        <p14:creationId xmlns:p14="http://schemas.microsoft.com/office/powerpoint/2010/main" val="25537270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7F3DF8F-4A05-C5FC-FE41-0826A9B25ACA}"/>
              </a:ext>
            </a:extLst>
          </p:cNvPr>
          <p:cNvSpPr txBox="1"/>
          <p:nvPr/>
        </p:nvSpPr>
        <p:spPr>
          <a:xfrm>
            <a:off x="1898181" y="820658"/>
            <a:ext cx="8781571" cy="1200329"/>
          </a:xfrm>
          <a:prstGeom prst="rect">
            <a:avLst/>
          </a:prstGeom>
          <a:noFill/>
        </p:spPr>
        <p:txBody>
          <a:bodyPr wrap="none" rtlCol="0">
            <a:spAutoFit/>
          </a:bodyPr>
          <a:lstStyle/>
          <a:p>
            <a:r>
              <a:rPr lang="en-FI" sz="7200" dirty="0">
                <a:solidFill>
                  <a:schemeClr val="accent1"/>
                </a:solidFill>
                <a:latin typeface="KG No Matter What" panose="02000507000000020003" pitchFamily="2" charset="77"/>
              </a:rPr>
              <a:t>Shapes</a:t>
            </a:r>
            <a:r>
              <a:rPr lang="en-FI" sz="7200" dirty="0">
                <a:latin typeface="KG No Matter What" panose="02000507000000020003" pitchFamily="2" charset="77"/>
              </a:rPr>
              <a:t> of Approaches</a:t>
            </a:r>
            <a:endParaRPr lang="en-FI" sz="7200" dirty="0">
              <a:solidFill>
                <a:schemeClr val="accent1"/>
              </a:solidFill>
              <a:latin typeface="KG No Matter What" panose="02000507000000020003" pitchFamily="2" charset="77"/>
            </a:endParaRPr>
          </a:p>
        </p:txBody>
      </p:sp>
      <p:sp>
        <p:nvSpPr>
          <p:cNvPr id="4" name="TextBox 3">
            <a:extLst>
              <a:ext uri="{FF2B5EF4-FFF2-40B4-BE49-F238E27FC236}">
                <a16:creationId xmlns:a16="http://schemas.microsoft.com/office/drawing/2014/main" id="{EF8CF9A2-E691-54DB-F05A-13EC6ED5347C}"/>
              </a:ext>
            </a:extLst>
          </p:cNvPr>
          <p:cNvSpPr txBox="1"/>
          <p:nvPr/>
        </p:nvSpPr>
        <p:spPr>
          <a:xfrm>
            <a:off x="897707" y="2508956"/>
            <a:ext cx="1593321" cy="646331"/>
          </a:xfrm>
          <a:prstGeom prst="rect">
            <a:avLst/>
          </a:prstGeom>
          <a:noFill/>
        </p:spPr>
        <p:txBody>
          <a:bodyPr wrap="none" rtlCol="0">
            <a:spAutoFit/>
          </a:bodyPr>
          <a:lstStyle/>
          <a:p>
            <a:r>
              <a:rPr lang="en-FI" sz="3600" dirty="0"/>
              <a:t>Asserts</a:t>
            </a:r>
          </a:p>
        </p:txBody>
      </p:sp>
      <p:pic>
        <p:nvPicPr>
          <p:cNvPr id="5" name="Picture 4">
            <a:extLst>
              <a:ext uri="{FF2B5EF4-FFF2-40B4-BE49-F238E27FC236}">
                <a16:creationId xmlns:a16="http://schemas.microsoft.com/office/drawing/2014/main" id="{BD9ACD65-A940-08A6-6D3A-121F67286C33}"/>
              </a:ext>
            </a:extLst>
          </p:cNvPr>
          <p:cNvPicPr>
            <a:picLocks noChangeAspect="1"/>
          </p:cNvPicPr>
          <p:nvPr/>
        </p:nvPicPr>
        <p:blipFill>
          <a:blip r:embed="rId2"/>
          <a:stretch>
            <a:fillRect/>
          </a:stretch>
        </p:blipFill>
        <p:spPr>
          <a:xfrm>
            <a:off x="2887261" y="2419372"/>
            <a:ext cx="3597360" cy="719472"/>
          </a:xfrm>
          <a:prstGeom prst="rect">
            <a:avLst/>
          </a:prstGeom>
        </p:spPr>
      </p:pic>
      <p:sp>
        <p:nvSpPr>
          <p:cNvPr id="7" name="TextBox 6">
            <a:extLst>
              <a:ext uri="{FF2B5EF4-FFF2-40B4-BE49-F238E27FC236}">
                <a16:creationId xmlns:a16="http://schemas.microsoft.com/office/drawing/2014/main" id="{3418A034-6E5C-6735-55A3-215091851B86}"/>
              </a:ext>
            </a:extLst>
          </p:cNvPr>
          <p:cNvSpPr txBox="1"/>
          <p:nvPr/>
        </p:nvSpPr>
        <p:spPr>
          <a:xfrm>
            <a:off x="437196" y="3823327"/>
            <a:ext cx="2053832" cy="646331"/>
          </a:xfrm>
          <a:prstGeom prst="rect">
            <a:avLst/>
          </a:prstGeom>
          <a:noFill/>
        </p:spPr>
        <p:txBody>
          <a:bodyPr wrap="none" rtlCol="0">
            <a:spAutoFit/>
          </a:bodyPr>
          <a:lstStyle/>
          <a:p>
            <a:r>
              <a:rPr lang="en-FI" sz="3600" dirty="0"/>
              <a:t>Approvals</a:t>
            </a:r>
          </a:p>
        </p:txBody>
      </p:sp>
      <p:pic>
        <p:nvPicPr>
          <p:cNvPr id="9" name="Picture 8">
            <a:extLst>
              <a:ext uri="{FF2B5EF4-FFF2-40B4-BE49-F238E27FC236}">
                <a16:creationId xmlns:a16="http://schemas.microsoft.com/office/drawing/2014/main" id="{91C97FE0-4505-2B6A-99DD-630AE31B3833}"/>
              </a:ext>
            </a:extLst>
          </p:cNvPr>
          <p:cNvPicPr>
            <a:picLocks noChangeAspect="1"/>
          </p:cNvPicPr>
          <p:nvPr/>
        </p:nvPicPr>
        <p:blipFill>
          <a:blip r:embed="rId3"/>
          <a:stretch>
            <a:fillRect/>
          </a:stretch>
        </p:blipFill>
        <p:spPr>
          <a:xfrm>
            <a:off x="4134015" y="4837013"/>
            <a:ext cx="7772400" cy="1320602"/>
          </a:xfrm>
          <a:prstGeom prst="rect">
            <a:avLst/>
          </a:prstGeom>
        </p:spPr>
      </p:pic>
      <p:pic>
        <p:nvPicPr>
          <p:cNvPr id="10" name="Picture 9">
            <a:extLst>
              <a:ext uri="{FF2B5EF4-FFF2-40B4-BE49-F238E27FC236}">
                <a16:creationId xmlns:a16="http://schemas.microsoft.com/office/drawing/2014/main" id="{DFE792D6-6508-AA91-B544-2D74CB8FDD28}"/>
              </a:ext>
            </a:extLst>
          </p:cNvPr>
          <p:cNvPicPr>
            <a:picLocks noChangeAspect="1"/>
          </p:cNvPicPr>
          <p:nvPr/>
        </p:nvPicPr>
        <p:blipFill>
          <a:blip r:embed="rId4"/>
          <a:stretch>
            <a:fillRect/>
          </a:stretch>
        </p:blipFill>
        <p:spPr>
          <a:xfrm>
            <a:off x="2887261" y="3555942"/>
            <a:ext cx="4029042" cy="1029398"/>
          </a:xfrm>
          <a:prstGeom prst="rect">
            <a:avLst/>
          </a:prstGeom>
        </p:spPr>
      </p:pic>
      <p:pic>
        <p:nvPicPr>
          <p:cNvPr id="3" name="Picture 2">
            <a:extLst>
              <a:ext uri="{FF2B5EF4-FFF2-40B4-BE49-F238E27FC236}">
                <a16:creationId xmlns:a16="http://schemas.microsoft.com/office/drawing/2014/main" id="{E9308641-4DD7-2FB8-E237-40B4A8852EB8}"/>
              </a:ext>
            </a:extLst>
          </p:cNvPr>
          <p:cNvPicPr>
            <a:picLocks noChangeAspect="1"/>
          </p:cNvPicPr>
          <p:nvPr/>
        </p:nvPicPr>
        <p:blipFill>
          <a:blip r:embed="rId5"/>
          <a:stretch>
            <a:fillRect/>
          </a:stretch>
        </p:blipFill>
        <p:spPr>
          <a:xfrm>
            <a:off x="7312536" y="2419372"/>
            <a:ext cx="4423221" cy="1320602"/>
          </a:xfrm>
          <a:prstGeom prst="rect">
            <a:avLst/>
          </a:prstGeom>
        </p:spPr>
      </p:pic>
    </p:spTree>
    <p:extLst>
      <p:ext uri="{BB962C8B-B14F-4D97-AF65-F5344CB8AC3E}">
        <p14:creationId xmlns:p14="http://schemas.microsoft.com/office/powerpoint/2010/main" val="7927493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7F3DF8F-4A05-C5FC-FE41-0826A9B25ACA}"/>
              </a:ext>
            </a:extLst>
          </p:cNvPr>
          <p:cNvSpPr txBox="1"/>
          <p:nvPr/>
        </p:nvSpPr>
        <p:spPr>
          <a:xfrm>
            <a:off x="2412940" y="652874"/>
            <a:ext cx="7366119" cy="1200329"/>
          </a:xfrm>
          <a:prstGeom prst="rect">
            <a:avLst/>
          </a:prstGeom>
          <a:noFill/>
        </p:spPr>
        <p:txBody>
          <a:bodyPr wrap="none" rtlCol="0">
            <a:spAutoFit/>
          </a:bodyPr>
          <a:lstStyle/>
          <a:p>
            <a:r>
              <a:rPr lang="en-FI" sz="7200" dirty="0">
                <a:latin typeface="KG No Matter What" panose="02000507000000020003" pitchFamily="2" charset="77"/>
              </a:rPr>
              <a:t>From </a:t>
            </a:r>
            <a:r>
              <a:rPr lang="en-FI" sz="7200" dirty="0">
                <a:solidFill>
                  <a:schemeClr val="accent6"/>
                </a:solidFill>
                <a:latin typeface="KG No Matter What" panose="02000507000000020003" pitchFamily="2" charset="77"/>
              </a:rPr>
              <a:t>One</a:t>
            </a:r>
            <a:r>
              <a:rPr lang="en-FI" sz="7200" dirty="0">
                <a:latin typeface="KG No Matter What" panose="02000507000000020003" pitchFamily="2" charset="77"/>
              </a:rPr>
              <a:t> to </a:t>
            </a:r>
            <a:r>
              <a:rPr lang="en-FI" sz="7200" dirty="0">
                <a:solidFill>
                  <a:schemeClr val="accent1"/>
                </a:solidFill>
                <a:latin typeface="KG No Matter What" panose="02000507000000020003" pitchFamily="2" charset="77"/>
              </a:rPr>
              <a:t>Many</a:t>
            </a:r>
          </a:p>
        </p:txBody>
      </p:sp>
      <p:sp>
        <p:nvSpPr>
          <p:cNvPr id="4" name="TextBox 3">
            <a:extLst>
              <a:ext uri="{FF2B5EF4-FFF2-40B4-BE49-F238E27FC236}">
                <a16:creationId xmlns:a16="http://schemas.microsoft.com/office/drawing/2014/main" id="{42A94BE8-B37C-99AA-974E-9C0A7257A406}"/>
              </a:ext>
            </a:extLst>
          </p:cNvPr>
          <p:cNvSpPr txBox="1"/>
          <p:nvPr/>
        </p:nvSpPr>
        <p:spPr>
          <a:xfrm>
            <a:off x="897707" y="2187223"/>
            <a:ext cx="1593321" cy="646331"/>
          </a:xfrm>
          <a:prstGeom prst="rect">
            <a:avLst/>
          </a:prstGeom>
          <a:noFill/>
        </p:spPr>
        <p:txBody>
          <a:bodyPr wrap="none" rtlCol="0">
            <a:spAutoFit/>
          </a:bodyPr>
          <a:lstStyle/>
          <a:p>
            <a:r>
              <a:rPr lang="en-FI" sz="3600" dirty="0"/>
              <a:t>Asserts</a:t>
            </a:r>
          </a:p>
        </p:txBody>
      </p:sp>
      <p:sp>
        <p:nvSpPr>
          <p:cNvPr id="5" name="TextBox 4">
            <a:extLst>
              <a:ext uri="{FF2B5EF4-FFF2-40B4-BE49-F238E27FC236}">
                <a16:creationId xmlns:a16="http://schemas.microsoft.com/office/drawing/2014/main" id="{3CD9C9C5-2CFF-6C6F-4519-6D3797994CAE}"/>
              </a:ext>
            </a:extLst>
          </p:cNvPr>
          <p:cNvSpPr txBox="1"/>
          <p:nvPr/>
        </p:nvSpPr>
        <p:spPr>
          <a:xfrm>
            <a:off x="437196" y="3501594"/>
            <a:ext cx="2053832" cy="646331"/>
          </a:xfrm>
          <a:prstGeom prst="rect">
            <a:avLst/>
          </a:prstGeom>
          <a:noFill/>
        </p:spPr>
        <p:txBody>
          <a:bodyPr wrap="none" rtlCol="0">
            <a:spAutoFit/>
          </a:bodyPr>
          <a:lstStyle/>
          <a:p>
            <a:r>
              <a:rPr lang="en-FI" sz="3600" dirty="0"/>
              <a:t>Approvals</a:t>
            </a:r>
          </a:p>
        </p:txBody>
      </p:sp>
      <p:pic>
        <p:nvPicPr>
          <p:cNvPr id="6" name="Picture 5">
            <a:extLst>
              <a:ext uri="{FF2B5EF4-FFF2-40B4-BE49-F238E27FC236}">
                <a16:creationId xmlns:a16="http://schemas.microsoft.com/office/drawing/2014/main" id="{6505870B-C1BC-E858-B504-EDEFAC9336EB}"/>
              </a:ext>
            </a:extLst>
          </p:cNvPr>
          <p:cNvPicPr>
            <a:picLocks noChangeAspect="1"/>
          </p:cNvPicPr>
          <p:nvPr/>
        </p:nvPicPr>
        <p:blipFill>
          <a:blip r:embed="rId2"/>
          <a:stretch>
            <a:fillRect/>
          </a:stretch>
        </p:blipFill>
        <p:spPr>
          <a:xfrm>
            <a:off x="3012826" y="2022574"/>
            <a:ext cx="6251474" cy="937206"/>
          </a:xfrm>
          <a:prstGeom prst="rect">
            <a:avLst/>
          </a:prstGeom>
        </p:spPr>
      </p:pic>
      <p:pic>
        <p:nvPicPr>
          <p:cNvPr id="7" name="Picture 6">
            <a:extLst>
              <a:ext uri="{FF2B5EF4-FFF2-40B4-BE49-F238E27FC236}">
                <a16:creationId xmlns:a16="http://schemas.microsoft.com/office/drawing/2014/main" id="{67E4B734-D244-DD4B-26AA-6C109CC88132}"/>
              </a:ext>
            </a:extLst>
          </p:cNvPr>
          <p:cNvPicPr>
            <a:picLocks noChangeAspect="1"/>
          </p:cNvPicPr>
          <p:nvPr/>
        </p:nvPicPr>
        <p:blipFill>
          <a:blip r:embed="rId3"/>
          <a:stretch>
            <a:fillRect/>
          </a:stretch>
        </p:blipFill>
        <p:spPr>
          <a:xfrm>
            <a:off x="3012826" y="3028214"/>
            <a:ext cx="7772400" cy="2957108"/>
          </a:xfrm>
          <a:prstGeom prst="rect">
            <a:avLst/>
          </a:prstGeom>
        </p:spPr>
      </p:pic>
      <p:pic>
        <p:nvPicPr>
          <p:cNvPr id="9" name="Picture 8">
            <a:extLst>
              <a:ext uri="{FF2B5EF4-FFF2-40B4-BE49-F238E27FC236}">
                <a16:creationId xmlns:a16="http://schemas.microsoft.com/office/drawing/2014/main" id="{70EE516F-C3AB-22E5-1667-7EC997862803}"/>
              </a:ext>
            </a:extLst>
          </p:cNvPr>
          <p:cNvPicPr>
            <a:picLocks noChangeAspect="1"/>
          </p:cNvPicPr>
          <p:nvPr/>
        </p:nvPicPr>
        <p:blipFill>
          <a:blip r:embed="rId4"/>
          <a:stretch>
            <a:fillRect/>
          </a:stretch>
        </p:blipFill>
        <p:spPr>
          <a:xfrm>
            <a:off x="6265837" y="5947194"/>
            <a:ext cx="5826673" cy="820658"/>
          </a:xfrm>
          <a:prstGeom prst="rect">
            <a:avLst/>
          </a:prstGeom>
          <a:ln w="76200">
            <a:solidFill>
              <a:schemeClr val="bg1"/>
            </a:solidFill>
          </a:ln>
        </p:spPr>
      </p:pic>
    </p:spTree>
    <p:extLst>
      <p:ext uri="{BB962C8B-B14F-4D97-AF65-F5344CB8AC3E}">
        <p14:creationId xmlns:p14="http://schemas.microsoft.com/office/powerpoint/2010/main" val="37045979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1C8461C-FF09-3D85-E37A-F48CBFE69E05}"/>
              </a:ext>
            </a:extLst>
          </p:cNvPr>
          <p:cNvPicPr>
            <a:picLocks noChangeAspect="1"/>
          </p:cNvPicPr>
          <p:nvPr/>
        </p:nvPicPr>
        <p:blipFill>
          <a:blip r:embed="rId2"/>
          <a:stretch>
            <a:fillRect/>
          </a:stretch>
        </p:blipFill>
        <p:spPr>
          <a:xfrm>
            <a:off x="0" y="0"/>
            <a:ext cx="12192000" cy="6858000"/>
          </a:xfrm>
          <a:prstGeom prst="rect">
            <a:avLst/>
          </a:prstGeom>
        </p:spPr>
      </p:pic>
      <p:sp>
        <p:nvSpPr>
          <p:cNvPr id="9" name="TextBox 8">
            <a:extLst>
              <a:ext uri="{FF2B5EF4-FFF2-40B4-BE49-F238E27FC236}">
                <a16:creationId xmlns:a16="http://schemas.microsoft.com/office/drawing/2014/main" id="{92C1B306-88A4-02B8-356E-018F99C8A1A6}"/>
              </a:ext>
            </a:extLst>
          </p:cNvPr>
          <p:cNvSpPr txBox="1"/>
          <p:nvPr/>
        </p:nvSpPr>
        <p:spPr>
          <a:xfrm>
            <a:off x="8260515" y="2844225"/>
            <a:ext cx="3016699" cy="707886"/>
          </a:xfrm>
          <a:prstGeom prst="rect">
            <a:avLst/>
          </a:prstGeom>
          <a:noFill/>
        </p:spPr>
        <p:txBody>
          <a:bodyPr wrap="square" rtlCol="0">
            <a:spAutoFit/>
          </a:bodyPr>
          <a:lstStyle/>
          <a:p>
            <a:r>
              <a:rPr lang="en-FI" sz="4000" dirty="0">
                <a:latin typeface="KG No Matter What" panose="02000507000000020003" pitchFamily="2" charset="77"/>
              </a:rPr>
              <a:t>Hypothesis</a:t>
            </a:r>
          </a:p>
        </p:txBody>
      </p:sp>
    </p:spTree>
    <p:extLst>
      <p:ext uri="{BB962C8B-B14F-4D97-AF65-F5344CB8AC3E}">
        <p14:creationId xmlns:p14="http://schemas.microsoft.com/office/powerpoint/2010/main" val="14741860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7D6A0CF-B5BE-FA3A-CA7B-FA039EBE41E5}"/>
              </a:ext>
            </a:extLst>
          </p:cNvPr>
          <p:cNvSpPr txBox="1"/>
          <p:nvPr/>
        </p:nvSpPr>
        <p:spPr>
          <a:xfrm>
            <a:off x="903513" y="811802"/>
            <a:ext cx="11038115" cy="4570482"/>
          </a:xfrm>
          <a:prstGeom prst="rect">
            <a:avLst/>
          </a:prstGeom>
          <a:noFill/>
        </p:spPr>
        <p:txBody>
          <a:bodyPr wrap="square" rtlCol="0">
            <a:spAutoFit/>
          </a:bodyPr>
          <a:lstStyle/>
          <a:p>
            <a:r>
              <a:rPr lang="en-FI" sz="6000" dirty="0">
                <a:solidFill>
                  <a:schemeClr val="accent5"/>
                </a:solidFill>
                <a:latin typeface="KG No Matter What" panose="02000507000000020003" pitchFamily="2" charset="77"/>
              </a:rPr>
              <a:t>Core message</a:t>
            </a:r>
            <a:endParaRPr lang="en-FI" sz="8000" dirty="0">
              <a:solidFill>
                <a:schemeClr val="accent5"/>
              </a:solidFill>
              <a:latin typeface="KG No Matter What" panose="02000507000000020003" pitchFamily="2" charset="77"/>
            </a:endParaRPr>
          </a:p>
          <a:p>
            <a:pPr>
              <a:spcAft>
                <a:spcPts val="1800"/>
              </a:spcAft>
            </a:pPr>
            <a:r>
              <a:rPr lang="en-FI" sz="7200" dirty="0"/>
              <a:t>Developers </a:t>
            </a:r>
            <a:r>
              <a:rPr lang="en-FI" sz="7200" dirty="0">
                <a:solidFill>
                  <a:schemeClr val="accent4"/>
                </a:solidFill>
              </a:rPr>
              <a:t>can test</a:t>
            </a:r>
            <a:r>
              <a:rPr lang="en-FI" sz="7200" dirty="0"/>
              <a:t>.</a:t>
            </a:r>
          </a:p>
          <a:p>
            <a:pPr>
              <a:spcAft>
                <a:spcPts val="1800"/>
              </a:spcAft>
            </a:pPr>
            <a:r>
              <a:rPr lang="en-FI" sz="7200" dirty="0"/>
              <a:t>Testers need to </a:t>
            </a:r>
            <a:r>
              <a:rPr lang="en-FI" sz="7200" dirty="0">
                <a:solidFill>
                  <a:schemeClr val="accent1"/>
                </a:solidFill>
              </a:rPr>
              <a:t>test better</a:t>
            </a:r>
            <a:r>
              <a:rPr lang="en-FI" sz="7200" dirty="0">
                <a:solidFill>
                  <a:schemeClr val="accent2"/>
                </a:solidFill>
              </a:rPr>
              <a:t> </a:t>
            </a:r>
            <a:r>
              <a:rPr lang="en-FI" sz="7200" dirty="0"/>
              <a:t>than we do at large today.</a:t>
            </a:r>
            <a:endParaRPr lang="en-FI" sz="8000" dirty="0"/>
          </a:p>
        </p:txBody>
      </p:sp>
    </p:spTree>
    <p:extLst>
      <p:ext uri="{BB962C8B-B14F-4D97-AF65-F5344CB8AC3E}">
        <p14:creationId xmlns:p14="http://schemas.microsoft.com/office/powerpoint/2010/main" val="31843775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694FF7B-CCAD-6EB7-ABD2-56EEC158D37F}"/>
              </a:ext>
            </a:extLst>
          </p:cNvPr>
          <p:cNvSpPr txBox="1"/>
          <p:nvPr/>
        </p:nvSpPr>
        <p:spPr>
          <a:xfrm>
            <a:off x="1533212" y="1574347"/>
            <a:ext cx="9125575" cy="3416320"/>
          </a:xfrm>
          <a:prstGeom prst="rect">
            <a:avLst/>
          </a:prstGeom>
          <a:noFill/>
        </p:spPr>
        <p:txBody>
          <a:bodyPr wrap="square" rtlCol="0">
            <a:spAutoFit/>
          </a:bodyPr>
          <a:lstStyle/>
          <a:p>
            <a:r>
              <a:rPr lang="en-FI" sz="5400" b="1" dirty="0"/>
              <a:t>Note: </a:t>
            </a:r>
          </a:p>
          <a:p>
            <a:r>
              <a:rPr lang="en-FI" sz="5400" dirty="0"/>
              <a:t>…developer intent.  It might not do what you wanted it to do. </a:t>
            </a:r>
          </a:p>
        </p:txBody>
      </p:sp>
    </p:spTree>
    <p:extLst>
      <p:ext uri="{BB962C8B-B14F-4D97-AF65-F5344CB8AC3E}">
        <p14:creationId xmlns:p14="http://schemas.microsoft.com/office/powerpoint/2010/main" val="18427322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9573E22-D6F5-55A3-E1D9-3A0536CCCFC7}"/>
              </a:ext>
            </a:extLst>
          </p:cNvPr>
          <p:cNvSpPr txBox="1"/>
          <p:nvPr/>
        </p:nvSpPr>
        <p:spPr>
          <a:xfrm>
            <a:off x="1469985" y="1710176"/>
            <a:ext cx="10451939" cy="3785652"/>
          </a:xfrm>
          <a:prstGeom prst="rect">
            <a:avLst/>
          </a:prstGeom>
          <a:noFill/>
        </p:spPr>
        <p:txBody>
          <a:bodyPr wrap="square">
            <a:spAutoFit/>
          </a:bodyPr>
          <a:lstStyle/>
          <a:p>
            <a:pPr algn="l"/>
            <a:r>
              <a:rPr lang="en-GB" sz="4000" dirty="0">
                <a:solidFill>
                  <a:schemeClr val="accent1"/>
                </a:solidFill>
              </a:rPr>
              <a:t>Part I</a:t>
            </a:r>
            <a:r>
              <a:rPr lang="en-GB" sz="4000" dirty="0"/>
              <a:t>.</a:t>
            </a:r>
            <a:r>
              <a:rPr lang="en-GB" sz="4000" dirty="0">
                <a:solidFill>
                  <a:srgbClr val="1F2328"/>
                </a:solidFill>
              </a:rPr>
              <a:t> </a:t>
            </a:r>
            <a:r>
              <a:rPr lang="en-GB" sz="4000" b="0" i="0" u="none" strike="noStrike" dirty="0">
                <a:effectLst/>
              </a:rPr>
              <a:t>Review for correctness and conciseness</a:t>
            </a:r>
          </a:p>
          <a:p>
            <a:pPr algn="l"/>
            <a:r>
              <a:rPr lang="en-GB" sz="4000" b="0" i="0" u="none" strike="noStrike" dirty="0">
                <a:solidFill>
                  <a:schemeClr val="accent1"/>
                </a:solidFill>
                <a:effectLst/>
              </a:rPr>
              <a:t>Part II</a:t>
            </a:r>
            <a:r>
              <a:rPr lang="en-GB" sz="4000" b="0" i="0" u="none" strike="noStrike" dirty="0">
                <a:effectLst/>
              </a:rPr>
              <a:t>. Input </a:t>
            </a:r>
            <a:r>
              <a:rPr lang="en-GB" sz="4000" b="0" i="0" u="none" strike="noStrike" dirty="0">
                <a:effectLst/>
                <a:sym typeface="Wingdings" pitchFamily="2" charset="2"/>
              </a:rPr>
              <a:t></a:t>
            </a:r>
            <a:r>
              <a:rPr lang="en-GB" sz="4000" b="0" i="0" u="none" strike="noStrike" dirty="0">
                <a:effectLst/>
              </a:rPr>
              <a:t> Output</a:t>
            </a:r>
          </a:p>
          <a:p>
            <a:pPr algn="l"/>
            <a:r>
              <a:rPr lang="en-GB" sz="4000" b="0" i="0" u="none" strike="noStrike" dirty="0">
                <a:solidFill>
                  <a:schemeClr val="accent1"/>
                </a:solidFill>
                <a:effectLst/>
              </a:rPr>
              <a:t>Part III</a:t>
            </a:r>
            <a:r>
              <a:rPr lang="en-GB" sz="4000" b="0" i="0" u="none" strike="noStrike" dirty="0">
                <a:effectLst/>
              </a:rPr>
              <a:t>. Rules of behavior boundaries</a:t>
            </a:r>
          </a:p>
          <a:p>
            <a:pPr algn="l"/>
            <a:r>
              <a:rPr lang="en-GB" sz="4000" b="0" i="0" u="none" strike="noStrike" dirty="0">
                <a:solidFill>
                  <a:schemeClr val="accent1"/>
                </a:solidFill>
                <a:effectLst/>
              </a:rPr>
              <a:t>Part IIII</a:t>
            </a:r>
            <a:r>
              <a:rPr lang="en-GB" sz="4000" b="0" i="0" u="none" strike="noStrike" dirty="0">
                <a:effectLst/>
              </a:rPr>
              <a:t>. Coverage </a:t>
            </a:r>
          </a:p>
          <a:p>
            <a:pPr algn="l"/>
            <a:r>
              <a:rPr lang="en-GB" sz="4000" b="0" i="0" u="none" strike="noStrike" dirty="0">
                <a:solidFill>
                  <a:schemeClr val="accent1"/>
                </a:solidFill>
                <a:effectLst/>
              </a:rPr>
              <a:t>Part IIIII</a:t>
            </a:r>
            <a:r>
              <a:rPr lang="en-GB" sz="4000" b="0" i="0" u="none" strike="noStrike" dirty="0">
                <a:effectLst/>
              </a:rPr>
              <a:t>. Sampling vs wide nets (approvals)</a:t>
            </a:r>
          </a:p>
          <a:p>
            <a:pPr algn="l"/>
            <a:r>
              <a:rPr lang="en-GB" sz="4000" b="0" i="0" u="none" strike="noStrike" dirty="0">
                <a:solidFill>
                  <a:schemeClr val="accent1"/>
                </a:solidFill>
                <a:effectLst/>
              </a:rPr>
              <a:t>Part </a:t>
            </a:r>
            <a:r>
              <a:rPr lang="en-GB" sz="4000" dirty="0">
                <a:solidFill>
                  <a:schemeClr val="accent1"/>
                </a:solidFill>
              </a:rPr>
              <a:t>VI</a:t>
            </a:r>
            <a:r>
              <a:rPr lang="en-GB" sz="4000" dirty="0"/>
              <a:t>. Properties</a:t>
            </a:r>
            <a:endParaRPr lang="en-GB" sz="4000" b="0" i="0" u="none" strike="noStrike" dirty="0">
              <a:effectLst/>
            </a:endParaRPr>
          </a:p>
        </p:txBody>
      </p:sp>
      <p:sp>
        <p:nvSpPr>
          <p:cNvPr id="5" name="TextBox 4">
            <a:extLst>
              <a:ext uri="{FF2B5EF4-FFF2-40B4-BE49-F238E27FC236}">
                <a16:creationId xmlns:a16="http://schemas.microsoft.com/office/drawing/2014/main" id="{2D10C10E-01FA-E7B5-B123-498D57E2EF65}"/>
              </a:ext>
            </a:extLst>
          </p:cNvPr>
          <p:cNvSpPr txBox="1"/>
          <p:nvPr/>
        </p:nvSpPr>
        <p:spPr>
          <a:xfrm>
            <a:off x="596096" y="786846"/>
            <a:ext cx="6099858" cy="923330"/>
          </a:xfrm>
          <a:prstGeom prst="rect">
            <a:avLst/>
          </a:prstGeom>
          <a:noFill/>
        </p:spPr>
        <p:txBody>
          <a:bodyPr wrap="square">
            <a:spAutoFit/>
          </a:bodyPr>
          <a:lstStyle/>
          <a:p>
            <a:r>
              <a:rPr lang="en-GB" sz="5400" b="0" i="0" u="none" strike="noStrike" dirty="0">
                <a:effectLst/>
                <a:latin typeface="KG No Matter What" panose="02000507000000020003" pitchFamily="2" charset="77"/>
              </a:rPr>
              <a:t>Developer intent</a:t>
            </a:r>
            <a:endParaRPr lang="en-FI" sz="5400" dirty="0">
              <a:latin typeface="KG No Matter What" panose="02000507000000020003" pitchFamily="2" charset="77"/>
            </a:endParaRPr>
          </a:p>
        </p:txBody>
      </p:sp>
    </p:spTree>
    <p:extLst>
      <p:ext uri="{BB962C8B-B14F-4D97-AF65-F5344CB8AC3E}">
        <p14:creationId xmlns:p14="http://schemas.microsoft.com/office/powerpoint/2010/main" val="17604100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AAAE9B53-3F38-ACA7-B14B-CC74AC266E9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5228"/>
          <a:stretch/>
        </p:blipFill>
        <p:spPr bwMode="auto">
          <a:xfrm>
            <a:off x="28544" y="1"/>
            <a:ext cx="606745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014C7975-7ED7-3570-CE9E-BE95F7B8EB6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9350" t="15720" r="30825" b="18737"/>
          <a:stretch/>
        </p:blipFill>
        <p:spPr bwMode="auto">
          <a:xfrm>
            <a:off x="5980151" y="0"/>
            <a:ext cx="6211848"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4C4DDE3D-9352-BCDF-8CE3-B48CFAA9A9AE}"/>
              </a:ext>
            </a:extLst>
          </p:cNvPr>
          <p:cNvSpPr txBox="1"/>
          <p:nvPr/>
        </p:nvSpPr>
        <p:spPr>
          <a:xfrm rot="16200000">
            <a:off x="2809525" y="3687373"/>
            <a:ext cx="5510254" cy="830997"/>
          </a:xfrm>
          <a:prstGeom prst="rect">
            <a:avLst/>
          </a:prstGeom>
          <a:noFill/>
        </p:spPr>
        <p:txBody>
          <a:bodyPr wrap="square" rtlCol="0">
            <a:spAutoFit/>
          </a:bodyPr>
          <a:lstStyle/>
          <a:p>
            <a:r>
              <a:rPr lang="en-FI" sz="2400" dirty="0">
                <a:solidFill>
                  <a:schemeClr val="bg1"/>
                </a:solidFill>
              </a:rPr>
              <a:t>Domain rules: 1V </a:t>
            </a:r>
            <a:r>
              <a:rPr lang="en-FI" sz="2400" dirty="0">
                <a:solidFill>
                  <a:schemeClr val="bg1"/>
                </a:solidFill>
                <a:sym typeface="Wingdings" pitchFamily="2" charset="2"/>
              </a:rPr>
              <a:t> IIII in clock design as per orders of King Louis XIV of France </a:t>
            </a:r>
            <a:endParaRPr lang="en-FI" sz="2400" dirty="0">
              <a:solidFill>
                <a:schemeClr val="bg1"/>
              </a:solidFill>
            </a:endParaRPr>
          </a:p>
        </p:txBody>
      </p:sp>
      <p:sp>
        <p:nvSpPr>
          <p:cNvPr id="4" name="TextBox 3">
            <a:extLst>
              <a:ext uri="{FF2B5EF4-FFF2-40B4-BE49-F238E27FC236}">
                <a16:creationId xmlns:a16="http://schemas.microsoft.com/office/drawing/2014/main" id="{75293666-0DB5-4CC9-6A4A-38BE6B57E8C7}"/>
              </a:ext>
            </a:extLst>
          </p:cNvPr>
          <p:cNvSpPr txBox="1"/>
          <p:nvPr/>
        </p:nvSpPr>
        <p:spPr>
          <a:xfrm>
            <a:off x="291667" y="6395038"/>
            <a:ext cx="5048429" cy="369332"/>
          </a:xfrm>
          <a:prstGeom prst="rect">
            <a:avLst/>
          </a:prstGeom>
          <a:noFill/>
        </p:spPr>
        <p:txBody>
          <a:bodyPr wrap="square">
            <a:spAutoFit/>
          </a:bodyPr>
          <a:lstStyle/>
          <a:p>
            <a:r>
              <a:rPr lang="en-FI" dirty="0">
                <a:solidFill>
                  <a:schemeClr val="bg1"/>
                </a:solidFill>
              </a:rPr>
              <a:t>https://www.amalgamsab.com/iiii-or-is-it-iv.html</a:t>
            </a:r>
          </a:p>
        </p:txBody>
      </p:sp>
    </p:spTree>
    <p:extLst>
      <p:ext uri="{BB962C8B-B14F-4D97-AF65-F5344CB8AC3E}">
        <p14:creationId xmlns:p14="http://schemas.microsoft.com/office/powerpoint/2010/main" val="21185369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aphical user interface, text, application, email&#10;&#10;Description automatically generated">
            <a:extLst>
              <a:ext uri="{FF2B5EF4-FFF2-40B4-BE49-F238E27FC236}">
                <a16:creationId xmlns:a16="http://schemas.microsoft.com/office/drawing/2014/main" id="{862077FD-1076-E1DA-A6E2-03A00AECA3C3}"/>
              </a:ext>
            </a:extLst>
          </p:cNvPr>
          <p:cNvPicPr>
            <a:picLocks noChangeAspect="1"/>
          </p:cNvPicPr>
          <p:nvPr/>
        </p:nvPicPr>
        <p:blipFill rotWithShape="1">
          <a:blip r:embed="rId2"/>
          <a:srcRect t="4295" b="6063"/>
          <a:stretch/>
        </p:blipFill>
        <p:spPr>
          <a:xfrm>
            <a:off x="20" y="10"/>
            <a:ext cx="12191980" cy="6857990"/>
          </a:xfrm>
          <a:prstGeom prst="rect">
            <a:avLst/>
          </a:prstGeom>
          <a:noFill/>
        </p:spPr>
      </p:pic>
      <p:sp>
        <p:nvSpPr>
          <p:cNvPr id="6" name="TextBox 5">
            <a:extLst>
              <a:ext uri="{FF2B5EF4-FFF2-40B4-BE49-F238E27FC236}">
                <a16:creationId xmlns:a16="http://schemas.microsoft.com/office/drawing/2014/main" id="{CCB9DC53-63F1-1590-1BEC-1B2E71B4A7C4}"/>
              </a:ext>
            </a:extLst>
          </p:cNvPr>
          <p:cNvSpPr txBox="1"/>
          <p:nvPr/>
        </p:nvSpPr>
        <p:spPr>
          <a:xfrm>
            <a:off x="5106228" y="5450821"/>
            <a:ext cx="4534729" cy="369332"/>
          </a:xfrm>
          <a:prstGeom prst="rect">
            <a:avLst/>
          </a:prstGeom>
          <a:noFill/>
        </p:spPr>
        <p:txBody>
          <a:bodyPr wrap="square">
            <a:spAutoFit/>
          </a:bodyPr>
          <a:lstStyle/>
          <a:p>
            <a:r>
              <a:rPr lang="en-FI" dirty="0"/>
              <a:t>https://en.wikipedia.org/wiki/Roman_numerals</a:t>
            </a:r>
          </a:p>
        </p:txBody>
      </p:sp>
    </p:spTree>
    <p:extLst>
      <p:ext uri="{BB962C8B-B14F-4D97-AF65-F5344CB8AC3E}">
        <p14:creationId xmlns:p14="http://schemas.microsoft.com/office/powerpoint/2010/main" val="15687699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Graphical user interface, text, website&#10;&#10;Description automatically generated">
            <a:extLst>
              <a:ext uri="{FF2B5EF4-FFF2-40B4-BE49-F238E27FC236}">
                <a16:creationId xmlns:a16="http://schemas.microsoft.com/office/drawing/2014/main" id="{EC9BFF58-5E65-B96C-DA25-E0903F63DFF2}"/>
              </a:ext>
            </a:extLst>
          </p:cNvPr>
          <p:cNvPicPr>
            <a:picLocks noChangeAspect="1"/>
          </p:cNvPicPr>
          <p:nvPr/>
        </p:nvPicPr>
        <p:blipFill rotWithShape="1">
          <a:blip r:embed="rId2"/>
          <a:srcRect t="3585" b="13128"/>
          <a:stretch/>
        </p:blipFill>
        <p:spPr>
          <a:xfrm>
            <a:off x="20" y="283028"/>
            <a:ext cx="12191980" cy="6574971"/>
          </a:xfrm>
          <a:prstGeom prst="rect">
            <a:avLst/>
          </a:prstGeom>
          <a:noFill/>
        </p:spPr>
      </p:pic>
    </p:spTree>
    <p:extLst>
      <p:ext uri="{BB962C8B-B14F-4D97-AF65-F5344CB8AC3E}">
        <p14:creationId xmlns:p14="http://schemas.microsoft.com/office/powerpoint/2010/main" val="5685085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FC1DC9F-68A0-78BE-26AD-B0187BB375AF}"/>
              </a:ext>
            </a:extLst>
          </p:cNvPr>
          <p:cNvPicPr>
            <a:picLocks noChangeAspect="1"/>
          </p:cNvPicPr>
          <p:nvPr/>
        </p:nvPicPr>
        <p:blipFill>
          <a:blip r:embed="rId2"/>
          <a:stretch>
            <a:fillRect/>
          </a:stretch>
        </p:blipFill>
        <p:spPr>
          <a:xfrm>
            <a:off x="2362200" y="3768023"/>
            <a:ext cx="7467600" cy="1016000"/>
          </a:xfrm>
          <a:prstGeom prst="rect">
            <a:avLst/>
          </a:prstGeom>
        </p:spPr>
      </p:pic>
      <p:pic>
        <p:nvPicPr>
          <p:cNvPr id="5" name="Picture 4">
            <a:extLst>
              <a:ext uri="{FF2B5EF4-FFF2-40B4-BE49-F238E27FC236}">
                <a16:creationId xmlns:a16="http://schemas.microsoft.com/office/drawing/2014/main" id="{5C45EE60-59E1-362A-5B67-F866374BEDF3}"/>
              </a:ext>
            </a:extLst>
          </p:cNvPr>
          <p:cNvPicPr>
            <a:picLocks noChangeAspect="1"/>
          </p:cNvPicPr>
          <p:nvPr/>
        </p:nvPicPr>
        <p:blipFill>
          <a:blip r:embed="rId3"/>
          <a:stretch>
            <a:fillRect/>
          </a:stretch>
        </p:blipFill>
        <p:spPr>
          <a:xfrm>
            <a:off x="2374900" y="2815523"/>
            <a:ext cx="7442200" cy="952500"/>
          </a:xfrm>
          <a:prstGeom prst="rect">
            <a:avLst/>
          </a:prstGeom>
        </p:spPr>
      </p:pic>
      <p:sp>
        <p:nvSpPr>
          <p:cNvPr id="6" name="TextBox 5">
            <a:extLst>
              <a:ext uri="{FF2B5EF4-FFF2-40B4-BE49-F238E27FC236}">
                <a16:creationId xmlns:a16="http://schemas.microsoft.com/office/drawing/2014/main" id="{861B2562-D353-456E-8EA1-2F11BF23C5C6}"/>
              </a:ext>
            </a:extLst>
          </p:cNvPr>
          <p:cNvSpPr txBox="1"/>
          <p:nvPr/>
        </p:nvSpPr>
        <p:spPr>
          <a:xfrm>
            <a:off x="2574042" y="892219"/>
            <a:ext cx="7043916" cy="1200329"/>
          </a:xfrm>
          <a:prstGeom prst="rect">
            <a:avLst/>
          </a:prstGeom>
          <a:noFill/>
        </p:spPr>
        <p:txBody>
          <a:bodyPr wrap="none" rtlCol="0">
            <a:spAutoFit/>
          </a:bodyPr>
          <a:lstStyle/>
          <a:p>
            <a:r>
              <a:rPr lang="en-FI" sz="7200" dirty="0">
                <a:latin typeface="KG No Matter What" panose="02000507000000020003" pitchFamily="2" charset="77"/>
              </a:rPr>
              <a:t>Upper Boundary?</a:t>
            </a:r>
          </a:p>
        </p:txBody>
      </p:sp>
    </p:spTree>
    <p:extLst>
      <p:ext uri="{BB962C8B-B14F-4D97-AF65-F5344CB8AC3E}">
        <p14:creationId xmlns:p14="http://schemas.microsoft.com/office/powerpoint/2010/main" val="7171896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Graphical user interface, application, table, Excel&#10;&#10;Description automatically generated">
            <a:extLst>
              <a:ext uri="{FF2B5EF4-FFF2-40B4-BE49-F238E27FC236}">
                <a16:creationId xmlns:a16="http://schemas.microsoft.com/office/drawing/2014/main" id="{8D7723A9-A189-7D56-38D1-75BCC4415DF9}"/>
              </a:ext>
            </a:extLst>
          </p:cNvPr>
          <p:cNvPicPr>
            <a:picLocks noChangeAspect="1"/>
          </p:cNvPicPr>
          <p:nvPr/>
        </p:nvPicPr>
        <p:blipFill rotWithShape="1">
          <a:blip r:embed="rId2"/>
          <a:srcRect t="3432" b="13128"/>
          <a:stretch/>
        </p:blipFill>
        <p:spPr>
          <a:xfrm>
            <a:off x="20" y="0"/>
            <a:ext cx="12191980" cy="6587067"/>
          </a:xfrm>
          <a:prstGeom prst="rect">
            <a:avLst/>
          </a:prstGeom>
          <a:noFill/>
        </p:spPr>
      </p:pic>
    </p:spTree>
    <p:extLst>
      <p:ext uri="{BB962C8B-B14F-4D97-AF65-F5344CB8AC3E}">
        <p14:creationId xmlns:p14="http://schemas.microsoft.com/office/powerpoint/2010/main" val="25904255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56C28E5-8C1E-EB02-CEE1-D67E23B7140C}"/>
              </a:ext>
            </a:extLst>
          </p:cNvPr>
          <p:cNvSpPr txBox="1"/>
          <p:nvPr/>
        </p:nvSpPr>
        <p:spPr>
          <a:xfrm>
            <a:off x="8822375" y="3429000"/>
            <a:ext cx="2553629" cy="584775"/>
          </a:xfrm>
          <a:prstGeom prst="rect">
            <a:avLst/>
          </a:prstGeom>
          <a:noFill/>
        </p:spPr>
        <p:txBody>
          <a:bodyPr wrap="square" rtlCol="0">
            <a:spAutoFit/>
          </a:bodyPr>
          <a:lstStyle/>
          <a:p>
            <a:r>
              <a:rPr lang="en-FI" sz="3200" dirty="0">
                <a:solidFill>
                  <a:schemeClr val="bg1"/>
                </a:solidFill>
                <a:latin typeface="KG No Matter What" panose="02000507000000020003" pitchFamily="2" charset="77"/>
              </a:rPr>
              <a:t>References…</a:t>
            </a:r>
          </a:p>
        </p:txBody>
      </p:sp>
      <p:pic>
        <p:nvPicPr>
          <p:cNvPr id="7" name="Picture 6">
            <a:extLst>
              <a:ext uri="{FF2B5EF4-FFF2-40B4-BE49-F238E27FC236}">
                <a16:creationId xmlns:a16="http://schemas.microsoft.com/office/drawing/2014/main" id="{916D3B91-BA95-1F3A-14D4-BCBB55A2AA7B}"/>
              </a:ext>
            </a:extLst>
          </p:cNvPr>
          <p:cNvPicPr>
            <a:picLocks noChangeAspect="1"/>
          </p:cNvPicPr>
          <p:nvPr/>
        </p:nvPicPr>
        <p:blipFill rotWithShape="1">
          <a:blip r:embed="rId2"/>
          <a:srcRect r="4798"/>
          <a:stretch/>
        </p:blipFill>
        <p:spPr>
          <a:xfrm>
            <a:off x="0" y="457054"/>
            <a:ext cx="12192000" cy="5666875"/>
          </a:xfrm>
          <a:prstGeom prst="rect">
            <a:avLst/>
          </a:prstGeom>
          <a:noFill/>
        </p:spPr>
      </p:pic>
      <p:sp>
        <p:nvSpPr>
          <p:cNvPr id="2" name="Rectangle 1">
            <a:extLst>
              <a:ext uri="{FF2B5EF4-FFF2-40B4-BE49-F238E27FC236}">
                <a16:creationId xmlns:a16="http://schemas.microsoft.com/office/drawing/2014/main" id="{75CCD71C-74AE-9F2D-789C-AEA89CC4AC53}"/>
              </a:ext>
            </a:extLst>
          </p:cNvPr>
          <p:cNvSpPr/>
          <p:nvPr/>
        </p:nvSpPr>
        <p:spPr>
          <a:xfrm>
            <a:off x="0" y="0"/>
            <a:ext cx="12192000" cy="451692"/>
          </a:xfrm>
          <a:prstGeom prst="rect">
            <a:avLst/>
          </a:prstGeom>
          <a:solidFill>
            <a:srgbClr val="00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FI" dirty="0">
              <a:solidFill>
                <a:srgbClr val="000000"/>
              </a:solidFill>
            </a:endParaRPr>
          </a:p>
        </p:txBody>
      </p:sp>
      <p:sp>
        <p:nvSpPr>
          <p:cNvPr id="3" name="Rectangle 2">
            <a:extLst>
              <a:ext uri="{FF2B5EF4-FFF2-40B4-BE49-F238E27FC236}">
                <a16:creationId xmlns:a16="http://schemas.microsoft.com/office/drawing/2014/main" id="{724BD8B3-EDFA-8E62-61CE-1199CDAE7C54}"/>
              </a:ext>
            </a:extLst>
          </p:cNvPr>
          <p:cNvSpPr/>
          <p:nvPr/>
        </p:nvSpPr>
        <p:spPr>
          <a:xfrm>
            <a:off x="11017" y="6123928"/>
            <a:ext cx="12180983" cy="734071"/>
          </a:xfrm>
          <a:prstGeom prst="rect">
            <a:avLst/>
          </a:prstGeom>
          <a:solidFill>
            <a:srgbClr val="00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FI"/>
          </a:p>
        </p:txBody>
      </p:sp>
      <p:sp>
        <p:nvSpPr>
          <p:cNvPr id="4" name="TextBox 3">
            <a:extLst>
              <a:ext uri="{FF2B5EF4-FFF2-40B4-BE49-F238E27FC236}">
                <a16:creationId xmlns:a16="http://schemas.microsoft.com/office/drawing/2014/main" id="{BAAD5907-1F02-78E9-6EF2-515D42598E48}"/>
              </a:ext>
            </a:extLst>
          </p:cNvPr>
          <p:cNvSpPr txBox="1"/>
          <p:nvPr/>
        </p:nvSpPr>
        <p:spPr>
          <a:xfrm>
            <a:off x="8822375" y="2694930"/>
            <a:ext cx="3099549" cy="707886"/>
          </a:xfrm>
          <a:prstGeom prst="rect">
            <a:avLst/>
          </a:prstGeom>
          <a:noFill/>
        </p:spPr>
        <p:txBody>
          <a:bodyPr wrap="square" rtlCol="0">
            <a:spAutoFit/>
          </a:bodyPr>
          <a:lstStyle/>
          <a:p>
            <a:r>
              <a:rPr lang="en-FI" sz="4000" dirty="0">
                <a:latin typeface="KG No Matter What" panose="02000507000000020003" pitchFamily="2" charset="77"/>
              </a:rPr>
              <a:t>References…</a:t>
            </a:r>
          </a:p>
        </p:txBody>
      </p:sp>
    </p:spTree>
    <p:extLst>
      <p:ext uri="{BB962C8B-B14F-4D97-AF65-F5344CB8AC3E}">
        <p14:creationId xmlns:p14="http://schemas.microsoft.com/office/powerpoint/2010/main" val="12198866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61BFE63-6FCC-4D2F-DB09-CC819464C4E0}"/>
              </a:ext>
            </a:extLst>
          </p:cNvPr>
          <p:cNvSpPr/>
          <p:nvPr/>
        </p:nvSpPr>
        <p:spPr>
          <a:xfrm>
            <a:off x="0" y="5909733"/>
            <a:ext cx="12192000" cy="948267"/>
          </a:xfrm>
          <a:prstGeom prst="rect">
            <a:avLst/>
          </a:prstGeom>
          <a:solidFill>
            <a:srgbClr val="00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FI"/>
          </a:p>
        </p:txBody>
      </p:sp>
      <p:pic>
        <p:nvPicPr>
          <p:cNvPr id="4" name="Picture 3">
            <a:extLst>
              <a:ext uri="{FF2B5EF4-FFF2-40B4-BE49-F238E27FC236}">
                <a16:creationId xmlns:a16="http://schemas.microsoft.com/office/drawing/2014/main" id="{253EDDCA-B779-BAFD-9623-3D9BFC1E287C}"/>
              </a:ext>
            </a:extLst>
          </p:cNvPr>
          <p:cNvPicPr>
            <a:picLocks noChangeAspect="1"/>
          </p:cNvPicPr>
          <p:nvPr/>
        </p:nvPicPr>
        <p:blipFill>
          <a:blip r:embed="rId2"/>
          <a:stretch>
            <a:fillRect/>
          </a:stretch>
        </p:blipFill>
        <p:spPr>
          <a:xfrm>
            <a:off x="0" y="-1"/>
            <a:ext cx="12192000" cy="6122737"/>
          </a:xfrm>
          <a:prstGeom prst="rect">
            <a:avLst/>
          </a:prstGeom>
        </p:spPr>
      </p:pic>
      <p:sp>
        <p:nvSpPr>
          <p:cNvPr id="5" name="TextBox 4">
            <a:extLst>
              <a:ext uri="{FF2B5EF4-FFF2-40B4-BE49-F238E27FC236}">
                <a16:creationId xmlns:a16="http://schemas.microsoft.com/office/drawing/2014/main" id="{8CE81FB4-DCF5-C6F4-70F0-AB6842C26633}"/>
              </a:ext>
            </a:extLst>
          </p:cNvPr>
          <p:cNvSpPr txBox="1"/>
          <p:nvPr/>
        </p:nvSpPr>
        <p:spPr>
          <a:xfrm>
            <a:off x="7722825" y="2081463"/>
            <a:ext cx="3641148" cy="707886"/>
          </a:xfrm>
          <a:prstGeom prst="rect">
            <a:avLst/>
          </a:prstGeom>
          <a:noFill/>
        </p:spPr>
        <p:txBody>
          <a:bodyPr wrap="square" rtlCol="0">
            <a:spAutoFit/>
          </a:bodyPr>
          <a:lstStyle/>
          <a:p>
            <a:r>
              <a:rPr lang="en-FI" sz="4000" dirty="0">
                <a:latin typeface="KG No Matter What" panose="02000507000000020003" pitchFamily="2" charset="77"/>
              </a:rPr>
              <a:t>References…</a:t>
            </a:r>
          </a:p>
        </p:txBody>
      </p:sp>
    </p:spTree>
    <p:extLst>
      <p:ext uri="{BB962C8B-B14F-4D97-AF65-F5344CB8AC3E}">
        <p14:creationId xmlns:p14="http://schemas.microsoft.com/office/powerpoint/2010/main" val="12548112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D6D0E01-B906-E9DC-BD98-1C23CEECC521}"/>
              </a:ext>
            </a:extLst>
          </p:cNvPr>
          <p:cNvPicPr>
            <a:picLocks noChangeAspect="1"/>
          </p:cNvPicPr>
          <p:nvPr/>
        </p:nvPicPr>
        <p:blipFill rotWithShape="1">
          <a:blip r:embed="rId2"/>
          <a:srcRect r="1338"/>
          <a:stretch/>
        </p:blipFill>
        <p:spPr>
          <a:xfrm>
            <a:off x="-1" y="-1"/>
            <a:ext cx="12192001" cy="6858001"/>
          </a:xfrm>
          <a:prstGeom prst="rect">
            <a:avLst/>
          </a:prstGeom>
        </p:spPr>
      </p:pic>
      <p:sp>
        <p:nvSpPr>
          <p:cNvPr id="7" name="TextBox 6">
            <a:extLst>
              <a:ext uri="{FF2B5EF4-FFF2-40B4-BE49-F238E27FC236}">
                <a16:creationId xmlns:a16="http://schemas.microsoft.com/office/drawing/2014/main" id="{4A048EBC-569D-70F8-2A47-A3965BFC724E}"/>
              </a:ext>
            </a:extLst>
          </p:cNvPr>
          <p:cNvSpPr txBox="1"/>
          <p:nvPr/>
        </p:nvSpPr>
        <p:spPr>
          <a:xfrm>
            <a:off x="8494005" y="1423930"/>
            <a:ext cx="3190471" cy="707886"/>
          </a:xfrm>
          <a:prstGeom prst="rect">
            <a:avLst/>
          </a:prstGeom>
          <a:noFill/>
        </p:spPr>
        <p:txBody>
          <a:bodyPr wrap="square" rtlCol="0">
            <a:spAutoFit/>
          </a:bodyPr>
          <a:lstStyle/>
          <a:p>
            <a:r>
              <a:rPr lang="en-FI" sz="4000" dirty="0">
                <a:latin typeface="KG No Matter What" panose="02000507000000020003" pitchFamily="2" charset="77"/>
              </a:rPr>
              <a:t>References</a:t>
            </a:r>
            <a:r>
              <a:rPr lang="en-FI" sz="4000" dirty="0">
                <a:solidFill>
                  <a:schemeClr val="bg1"/>
                </a:solidFill>
                <a:latin typeface="KG No Matter What" panose="02000507000000020003" pitchFamily="2" charset="77"/>
              </a:rPr>
              <a:t>…</a:t>
            </a:r>
          </a:p>
        </p:txBody>
      </p:sp>
    </p:spTree>
    <p:extLst>
      <p:ext uri="{BB962C8B-B14F-4D97-AF65-F5344CB8AC3E}">
        <p14:creationId xmlns:p14="http://schemas.microsoft.com/office/powerpoint/2010/main" val="16871261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AAFC4C08-C655-02E2-7860-0A9A72DC16E0}"/>
              </a:ext>
            </a:extLst>
          </p:cNvPr>
          <p:cNvGrpSpPr/>
          <p:nvPr/>
        </p:nvGrpSpPr>
        <p:grpSpPr>
          <a:xfrm>
            <a:off x="2739482" y="345687"/>
            <a:ext cx="6713035" cy="6166625"/>
            <a:chOff x="3378820" y="1137424"/>
            <a:chExt cx="5215053" cy="4466064"/>
          </a:xfrm>
        </p:grpSpPr>
        <p:sp>
          <p:nvSpPr>
            <p:cNvPr id="2" name="Oval 1">
              <a:extLst>
                <a:ext uri="{FF2B5EF4-FFF2-40B4-BE49-F238E27FC236}">
                  <a16:creationId xmlns:a16="http://schemas.microsoft.com/office/drawing/2014/main" id="{12322D43-0CF0-EAD3-3F3E-DE8C3E04A452}"/>
                </a:ext>
              </a:extLst>
            </p:cNvPr>
            <p:cNvSpPr/>
            <p:nvPr/>
          </p:nvSpPr>
          <p:spPr>
            <a:xfrm>
              <a:off x="3378820" y="1137424"/>
              <a:ext cx="3100039" cy="2977376"/>
            </a:xfrm>
            <a:prstGeom prst="ellipse">
              <a:avLst/>
            </a:prstGeom>
            <a:solidFill>
              <a:schemeClr val="accent2">
                <a:alpha val="79903"/>
              </a:schemeClr>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lang="en-FI" dirty="0"/>
            </a:p>
          </p:txBody>
        </p:sp>
        <p:sp>
          <p:nvSpPr>
            <p:cNvPr id="3" name="Oval 2">
              <a:extLst>
                <a:ext uri="{FF2B5EF4-FFF2-40B4-BE49-F238E27FC236}">
                  <a16:creationId xmlns:a16="http://schemas.microsoft.com/office/drawing/2014/main" id="{F1662F97-877E-C06B-B24C-A040AEF5F105}"/>
                </a:ext>
              </a:extLst>
            </p:cNvPr>
            <p:cNvSpPr/>
            <p:nvPr/>
          </p:nvSpPr>
          <p:spPr>
            <a:xfrm>
              <a:off x="5493834" y="1137424"/>
              <a:ext cx="3100039" cy="2977376"/>
            </a:xfrm>
            <a:prstGeom prst="ellipse">
              <a:avLst/>
            </a:prstGeom>
            <a:solidFill>
              <a:schemeClr val="accent4">
                <a:alpha val="80038"/>
              </a:schemeClr>
            </a:solidFill>
          </p:spPr>
          <p:style>
            <a:lnRef idx="1">
              <a:schemeClr val="accent4"/>
            </a:lnRef>
            <a:fillRef idx="3">
              <a:schemeClr val="accent4"/>
            </a:fillRef>
            <a:effectRef idx="2">
              <a:schemeClr val="accent4"/>
            </a:effectRef>
            <a:fontRef idx="minor">
              <a:schemeClr val="lt1"/>
            </a:fontRef>
          </p:style>
          <p:txBody>
            <a:bodyPr rtlCol="0" anchor="ctr"/>
            <a:lstStyle/>
            <a:p>
              <a:pPr algn="ctr"/>
              <a:endParaRPr lang="en-FI" dirty="0"/>
            </a:p>
          </p:txBody>
        </p:sp>
        <p:sp>
          <p:nvSpPr>
            <p:cNvPr id="4" name="Oval 3">
              <a:extLst>
                <a:ext uri="{FF2B5EF4-FFF2-40B4-BE49-F238E27FC236}">
                  <a16:creationId xmlns:a16="http://schemas.microsoft.com/office/drawing/2014/main" id="{1AB226E8-C677-2661-0E3F-E12420EA8A59}"/>
                </a:ext>
              </a:extLst>
            </p:cNvPr>
            <p:cNvSpPr/>
            <p:nvPr/>
          </p:nvSpPr>
          <p:spPr>
            <a:xfrm>
              <a:off x="4436327" y="2626112"/>
              <a:ext cx="3100039" cy="2977376"/>
            </a:xfrm>
            <a:prstGeom prst="ellipse">
              <a:avLst/>
            </a:prstGeom>
            <a:solidFill>
              <a:schemeClr val="accent1">
                <a:alpha val="58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FI" dirty="0"/>
            </a:p>
          </p:txBody>
        </p:sp>
        <p:sp>
          <p:nvSpPr>
            <p:cNvPr id="5" name="TextBox 4">
              <a:extLst>
                <a:ext uri="{FF2B5EF4-FFF2-40B4-BE49-F238E27FC236}">
                  <a16:creationId xmlns:a16="http://schemas.microsoft.com/office/drawing/2014/main" id="{D7BE802A-8AE5-5B20-BAC4-537A8EA015A2}"/>
                </a:ext>
              </a:extLst>
            </p:cNvPr>
            <p:cNvSpPr txBox="1"/>
            <p:nvPr/>
          </p:nvSpPr>
          <p:spPr>
            <a:xfrm>
              <a:off x="3839910" y="1552829"/>
              <a:ext cx="1530723" cy="1315119"/>
            </a:xfrm>
            <a:prstGeom prst="rect">
              <a:avLst/>
            </a:prstGeom>
            <a:noFill/>
          </p:spPr>
          <p:txBody>
            <a:bodyPr wrap="none" rtlCol="0">
              <a:spAutoFit/>
            </a:bodyPr>
            <a:lstStyle/>
            <a:p>
              <a:r>
                <a:rPr lang="en-FI" sz="2800" dirty="0">
                  <a:latin typeface="KG No Matter What" panose="02000507000000020003" pitchFamily="2" charset="77"/>
                </a:rPr>
                <a:t>Social </a:t>
              </a:r>
            </a:p>
            <a:p>
              <a:r>
                <a:rPr lang="en-FI" sz="2800" dirty="0">
                  <a:latin typeface="KG No Matter What" panose="02000507000000020003" pitchFamily="2" charset="77"/>
                </a:rPr>
                <a:t>Software </a:t>
              </a:r>
            </a:p>
            <a:p>
              <a:r>
                <a:rPr lang="en-FI" sz="2800" dirty="0">
                  <a:latin typeface="KG No Matter What" panose="02000507000000020003" pitchFamily="2" charset="77"/>
                </a:rPr>
                <a:t>Testing </a:t>
              </a:r>
            </a:p>
            <a:p>
              <a:r>
                <a:rPr lang="en-FI" sz="2800" dirty="0">
                  <a:latin typeface="KG No Matter What" panose="02000507000000020003" pitchFamily="2" charset="77"/>
                </a:rPr>
                <a:t>Approaches</a:t>
              </a:r>
            </a:p>
          </p:txBody>
        </p:sp>
        <p:sp>
          <p:nvSpPr>
            <p:cNvPr id="6" name="TextBox 5">
              <a:extLst>
                <a:ext uri="{FF2B5EF4-FFF2-40B4-BE49-F238E27FC236}">
                  <a16:creationId xmlns:a16="http://schemas.microsoft.com/office/drawing/2014/main" id="{6FA6D569-993B-A114-2411-51B41F490EBC}"/>
                </a:ext>
              </a:extLst>
            </p:cNvPr>
            <p:cNvSpPr txBox="1"/>
            <p:nvPr/>
          </p:nvSpPr>
          <p:spPr>
            <a:xfrm>
              <a:off x="6753472" y="1945342"/>
              <a:ext cx="1615403" cy="690994"/>
            </a:xfrm>
            <a:prstGeom prst="rect">
              <a:avLst/>
            </a:prstGeom>
            <a:noFill/>
          </p:spPr>
          <p:txBody>
            <a:bodyPr wrap="none" rtlCol="0">
              <a:spAutoFit/>
            </a:bodyPr>
            <a:lstStyle/>
            <a:p>
              <a:r>
                <a:rPr lang="en-FI" sz="2800" dirty="0">
                  <a:latin typeface="KG No Matter What" panose="02000507000000020003" pitchFamily="2" charset="77"/>
                </a:rPr>
                <a:t>Exploratory </a:t>
              </a:r>
              <a:br>
                <a:rPr lang="en-FI" sz="2800" dirty="0">
                  <a:latin typeface="KG No Matter What" panose="02000507000000020003" pitchFamily="2" charset="77"/>
                </a:rPr>
              </a:br>
              <a:r>
                <a:rPr lang="en-FI" sz="2800" dirty="0">
                  <a:latin typeface="KG No Matter What" panose="02000507000000020003" pitchFamily="2" charset="77"/>
                </a:rPr>
                <a:t>Testing</a:t>
              </a:r>
            </a:p>
          </p:txBody>
        </p:sp>
        <p:sp>
          <p:nvSpPr>
            <p:cNvPr id="7" name="TextBox 6">
              <a:extLst>
                <a:ext uri="{FF2B5EF4-FFF2-40B4-BE49-F238E27FC236}">
                  <a16:creationId xmlns:a16="http://schemas.microsoft.com/office/drawing/2014/main" id="{A5E478CA-68FA-AC6F-A210-984BF5A67D7F}"/>
                </a:ext>
              </a:extLst>
            </p:cNvPr>
            <p:cNvSpPr txBox="1"/>
            <p:nvPr/>
          </p:nvSpPr>
          <p:spPr>
            <a:xfrm>
              <a:off x="5106417" y="4338879"/>
              <a:ext cx="1759859" cy="690994"/>
            </a:xfrm>
            <a:prstGeom prst="rect">
              <a:avLst/>
            </a:prstGeom>
            <a:noFill/>
          </p:spPr>
          <p:txBody>
            <a:bodyPr wrap="none" rtlCol="0">
              <a:spAutoFit/>
            </a:bodyPr>
            <a:lstStyle/>
            <a:p>
              <a:pPr algn="ctr"/>
              <a:r>
                <a:rPr lang="en-FI" sz="2800" dirty="0">
                  <a:latin typeface="KG No Matter What" panose="02000507000000020003" pitchFamily="2" charset="77"/>
                </a:rPr>
                <a:t>Programmatic</a:t>
              </a:r>
              <a:br>
                <a:rPr lang="en-FI" sz="2800" dirty="0">
                  <a:latin typeface="KG No Matter What" panose="02000507000000020003" pitchFamily="2" charset="77"/>
                </a:rPr>
              </a:br>
              <a:r>
                <a:rPr lang="en-FI" sz="2800" dirty="0">
                  <a:latin typeface="KG No Matter What" panose="02000507000000020003" pitchFamily="2" charset="77"/>
                </a:rPr>
                <a:t>Tests</a:t>
              </a:r>
            </a:p>
          </p:txBody>
        </p:sp>
        <p:sp>
          <p:nvSpPr>
            <p:cNvPr id="8" name="TextBox 7">
              <a:extLst>
                <a:ext uri="{FF2B5EF4-FFF2-40B4-BE49-F238E27FC236}">
                  <a16:creationId xmlns:a16="http://schemas.microsoft.com/office/drawing/2014/main" id="{E52EEA69-BFBC-76D6-D8B7-5019F0C5C4D9}"/>
                </a:ext>
              </a:extLst>
            </p:cNvPr>
            <p:cNvSpPr txBox="1"/>
            <p:nvPr/>
          </p:nvSpPr>
          <p:spPr>
            <a:xfrm>
              <a:off x="4818462" y="3292590"/>
              <a:ext cx="143509" cy="289772"/>
            </a:xfrm>
            <a:prstGeom prst="rect">
              <a:avLst/>
            </a:prstGeom>
            <a:noFill/>
          </p:spPr>
          <p:txBody>
            <a:bodyPr wrap="none" rtlCol="0">
              <a:spAutoFit/>
            </a:bodyPr>
            <a:lstStyle/>
            <a:p>
              <a:endParaRPr lang="en-FI" sz="2000" dirty="0"/>
            </a:p>
          </p:txBody>
        </p:sp>
        <p:sp>
          <p:nvSpPr>
            <p:cNvPr id="9" name="TextBox 8">
              <a:extLst>
                <a:ext uri="{FF2B5EF4-FFF2-40B4-BE49-F238E27FC236}">
                  <a16:creationId xmlns:a16="http://schemas.microsoft.com/office/drawing/2014/main" id="{7EEFC9A9-8534-39AB-CE54-B89B6C1F9997}"/>
                </a:ext>
              </a:extLst>
            </p:cNvPr>
            <p:cNvSpPr txBox="1"/>
            <p:nvPr/>
          </p:nvSpPr>
          <p:spPr>
            <a:xfrm>
              <a:off x="5638712" y="1988585"/>
              <a:ext cx="143509" cy="289772"/>
            </a:xfrm>
            <a:prstGeom prst="rect">
              <a:avLst/>
            </a:prstGeom>
            <a:noFill/>
          </p:spPr>
          <p:txBody>
            <a:bodyPr wrap="none" rtlCol="0">
              <a:spAutoFit/>
            </a:bodyPr>
            <a:lstStyle/>
            <a:p>
              <a:endParaRPr lang="en-FI" sz="2000" dirty="0"/>
            </a:p>
          </p:txBody>
        </p:sp>
        <p:sp>
          <p:nvSpPr>
            <p:cNvPr id="11" name="TextBox 10">
              <a:extLst>
                <a:ext uri="{FF2B5EF4-FFF2-40B4-BE49-F238E27FC236}">
                  <a16:creationId xmlns:a16="http://schemas.microsoft.com/office/drawing/2014/main" id="{C55BB854-BFD4-5D35-95DE-7256EFC6D449}"/>
                </a:ext>
              </a:extLst>
            </p:cNvPr>
            <p:cNvSpPr txBox="1"/>
            <p:nvPr/>
          </p:nvSpPr>
          <p:spPr>
            <a:xfrm>
              <a:off x="6395876" y="3251413"/>
              <a:ext cx="143509" cy="289772"/>
            </a:xfrm>
            <a:prstGeom prst="rect">
              <a:avLst/>
            </a:prstGeom>
            <a:noFill/>
          </p:spPr>
          <p:txBody>
            <a:bodyPr wrap="none" rtlCol="0">
              <a:spAutoFit/>
            </a:bodyPr>
            <a:lstStyle/>
            <a:p>
              <a:endParaRPr lang="en-FI" sz="2000" dirty="0"/>
            </a:p>
          </p:txBody>
        </p:sp>
      </p:grpSp>
      <p:sp>
        <p:nvSpPr>
          <p:cNvPr id="10" name="5-point Star 9">
            <a:extLst>
              <a:ext uri="{FF2B5EF4-FFF2-40B4-BE49-F238E27FC236}">
                <a16:creationId xmlns:a16="http://schemas.microsoft.com/office/drawing/2014/main" id="{C6418F4C-84F6-D5D2-9C08-57A7CD5071C3}"/>
              </a:ext>
            </a:extLst>
          </p:cNvPr>
          <p:cNvSpPr/>
          <p:nvPr/>
        </p:nvSpPr>
        <p:spPr>
          <a:xfrm>
            <a:off x="5833241" y="2786928"/>
            <a:ext cx="539496" cy="477700"/>
          </a:xfrm>
          <a:prstGeom prst="star5">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FI"/>
          </a:p>
        </p:txBody>
      </p:sp>
    </p:spTree>
    <p:extLst>
      <p:ext uri="{BB962C8B-B14F-4D97-AF65-F5344CB8AC3E}">
        <p14:creationId xmlns:p14="http://schemas.microsoft.com/office/powerpoint/2010/main" val="1734480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419E96E-779D-9A7F-4E53-8222AB1E0EC6}"/>
              </a:ext>
            </a:extLst>
          </p:cNvPr>
          <p:cNvPicPr>
            <a:picLocks noChangeAspect="1"/>
          </p:cNvPicPr>
          <p:nvPr/>
        </p:nvPicPr>
        <p:blipFill rotWithShape="1">
          <a:blip r:embed="rId3"/>
          <a:srcRect r="4572"/>
          <a:stretch/>
        </p:blipFill>
        <p:spPr>
          <a:xfrm>
            <a:off x="0" y="0"/>
            <a:ext cx="12192000" cy="6858000"/>
          </a:xfrm>
          <a:prstGeom prst="rect">
            <a:avLst/>
          </a:prstGeom>
          <a:noFill/>
        </p:spPr>
      </p:pic>
      <p:sp>
        <p:nvSpPr>
          <p:cNvPr id="6" name="TextBox 5">
            <a:extLst>
              <a:ext uri="{FF2B5EF4-FFF2-40B4-BE49-F238E27FC236}">
                <a16:creationId xmlns:a16="http://schemas.microsoft.com/office/drawing/2014/main" id="{6C5E006B-386E-8814-34B4-C9F5AB1DA78E}"/>
              </a:ext>
            </a:extLst>
          </p:cNvPr>
          <p:cNvSpPr txBox="1"/>
          <p:nvPr/>
        </p:nvSpPr>
        <p:spPr>
          <a:xfrm>
            <a:off x="7752523" y="3429000"/>
            <a:ext cx="4086552" cy="707886"/>
          </a:xfrm>
          <a:prstGeom prst="rect">
            <a:avLst/>
          </a:prstGeom>
          <a:noFill/>
        </p:spPr>
        <p:txBody>
          <a:bodyPr wrap="square" rtlCol="0">
            <a:spAutoFit/>
          </a:bodyPr>
          <a:lstStyle/>
          <a:p>
            <a:r>
              <a:rPr lang="en-FI" sz="4000" dirty="0">
                <a:latin typeface="KG No Matter What" panose="02000507000000020003" pitchFamily="2" charset="77"/>
              </a:rPr>
              <a:t>ApprovalTests</a:t>
            </a:r>
          </a:p>
        </p:txBody>
      </p:sp>
      <p:sp>
        <p:nvSpPr>
          <p:cNvPr id="2" name="TextBox 1">
            <a:extLst>
              <a:ext uri="{FF2B5EF4-FFF2-40B4-BE49-F238E27FC236}">
                <a16:creationId xmlns:a16="http://schemas.microsoft.com/office/drawing/2014/main" id="{29EE8A8B-E2EC-C9FE-F98E-7215E972C9B2}"/>
              </a:ext>
            </a:extLst>
          </p:cNvPr>
          <p:cNvSpPr txBox="1"/>
          <p:nvPr/>
        </p:nvSpPr>
        <p:spPr>
          <a:xfrm>
            <a:off x="9181239" y="5411450"/>
            <a:ext cx="3010761" cy="1446550"/>
          </a:xfrm>
          <a:prstGeom prst="rect">
            <a:avLst/>
          </a:prstGeom>
          <a:noFill/>
        </p:spPr>
        <p:txBody>
          <a:bodyPr wrap="none" rtlCol="0">
            <a:spAutoFit/>
          </a:bodyPr>
          <a:lstStyle/>
          <a:p>
            <a:r>
              <a:rPr lang="en-FI" sz="8800" dirty="0">
                <a:solidFill>
                  <a:schemeClr val="accent1"/>
                </a:solidFill>
                <a:latin typeface="KG No Matter What" panose="02000507000000020003" pitchFamily="2" charset="77"/>
              </a:rPr>
              <a:t>Done?</a:t>
            </a:r>
          </a:p>
        </p:txBody>
      </p:sp>
    </p:spTree>
    <p:extLst>
      <p:ext uri="{BB962C8B-B14F-4D97-AF65-F5344CB8AC3E}">
        <p14:creationId xmlns:p14="http://schemas.microsoft.com/office/powerpoint/2010/main" val="419876797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694FF7B-CCAD-6EB7-ABD2-56EEC158D37F}"/>
              </a:ext>
            </a:extLst>
          </p:cNvPr>
          <p:cNvSpPr txBox="1"/>
          <p:nvPr/>
        </p:nvSpPr>
        <p:spPr>
          <a:xfrm>
            <a:off x="1533212" y="1802947"/>
            <a:ext cx="9125575" cy="2585323"/>
          </a:xfrm>
          <a:prstGeom prst="rect">
            <a:avLst/>
          </a:prstGeom>
          <a:noFill/>
        </p:spPr>
        <p:txBody>
          <a:bodyPr wrap="square" rtlCol="0">
            <a:spAutoFit/>
          </a:bodyPr>
          <a:lstStyle/>
          <a:p>
            <a:r>
              <a:rPr lang="en-FI" sz="5400" b="1" dirty="0"/>
              <a:t>Note: </a:t>
            </a:r>
          </a:p>
          <a:p>
            <a:r>
              <a:rPr lang="en-FI" sz="5400" dirty="0"/>
              <a:t>…business rules. You think you know them and yet you don’t.</a:t>
            </a:r>
          </a:p>
        </p:txBody>
      </p:sp>
    </p:spTree>
    <p:extLst>
      <p:ext uri="{BB962C8B-B14F-4D97-AF65-F5344CB8AC3E}">
        <p14:creationId xmlns:p14="http://schemas.microsoft.com/office/powerpoint/2010/main" val="278079066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9573E22-D6F5-55A3-E1D9-3A0536CCCFC7}"/>
              </a:ext>
            </a:extLst>
          </p:cNvPr>
          <p:cNvSpPr txBox="1"/>
          <p:nvPr/>
        </p:nvSpPr>
        <p:spPr>
          <a:xfrm>
            <a:off x="1469985" y="1710176"/>
            <a:ext cx="10451939" cy="4401205"/>
          </a:xfrm>
          <a:prstGeom prst="rect">
            <a:avLst/>
          </a:prstGeom>
          <a:noFill/>
        </p:spPr>
        <p:txBody>
          <a:bodyPr wrap="square">
            <a:spAutoFit/>
          </a:bodyPr>
          <a:lstStyle/>
          <a:p>
            <a:pPr algn="l"/>
            <a:r>
              <a:rPr lang="en-GB" sz="4000" dirty="0">
                <a:solidFill>
                  <a:schemeClr val="accent1"/>
                </a:solidFill>
              </a:rPr>
              <a:t>Part I</a:t>
            </a:r>
            <a:r>
              <a:rPr lang="en-GB" sz="4000" dirty="0"/>
              <a:t>. </a:t>
            </a:r>
            <a:r>
              <a:rPr lang="en-GB" sz="4000" b="0" i="0" u="none" strike="noStrike" dirty="0">
                <a:effectLst/>
              </a:rPr>
              <a:t>Be the resident expert. Ask around.</a:t>
            </a:r>
          </a:p>
          <a:p>
            <a:pPr algn="l"/>
            <a:r>
              <a:rPr lang="en-GB" sz="4000" b="0" i="0" u="none" strike="noStrike" dirty="0">
                <a:solidFill>
                  <a:schemeClr val="accent1"/>
                </a:solidFill>
                <a:effectLst/>
              </a:rPr>
              <a:t>Part II</a:t>
            </a:r>
            <a:r>
              <a:rPr lang="en-GB" sz="4000" b="0" i="0" u="none" strike="noStrike" dirty="0">
                <a:effectLst/>
              </a:rPr>
              <a:t>. Rules. More rules.</a:t>
            </a:r>
          </a:p>
          <a:p>
            <a:pPr algn="l"/>
            <a:r>
              <a:rPr lang="en-GB" sz="4000" b="0" i="0" u="none" strike="noStrike" dirty="0">
                <a:solidFill>
                  <a:schemeClr val="accent1"/>
                </a:solidFill>
                <a:effectLst/>
              </a:rPr>
              <a:t>Part III</a:t>
            </a:r>
            <a:r>
              <a:rPr lang="en-GB" sz="4000" b="0" i="0" u="none" strike="noStrike" dirty="0">
                <a:effectLst/>
              </a:rPr>
              <a:t>. Find better experts.</a:t>
            </a:r>
          </a:p>
          <a:p>
            <a:pPr algn="l"/>
            <a:r>
              <a:rPr lang="en-GB" sz="4000" b="0" i="0" u="none" strike="noStrike" dirty="0">
                <a:solidFill>
                  <a:schemeClr val="accent1"/>
                </a:solidFill>
                <a:effectLst/>
              </a:rPr>
              <a:t>Part IIII</a:t>
            </a:r>
            <a:r>
              <a:rPr lang="en-GB" sz="4000" b="0" i="0" u="none" strike="noStrike" dirty="0">
                <a:effectLst/>
              </a:rPr>
              <a:t>. Disagreeing with boundaries.</a:t>
            </a:r>
            <a:r>
              <a:rPr lang="en-GB" sz="4000" b="0" i="0" u="none" strike="noStrike" dirty="0">
                <a:solidFill>
                  <a:srgbClr val="1F2328"/>
                </a:solidFill>
                <a:effectLst/>
              </a:rPr>
              <a:t> </a:t>
            </a:r>
          </a:p>
          <a:p>
            <a:pPr algn="l"/>
            <a:r>
              <a:rPr lang="en-GB" sz="4000" b="0" i="0" u="none" strike="noStrike" dirty="0">
                <a:solidFill>
                  <a:schemeClr val="accent1"/>
                </a:solidFill>
                <a:effectLst/>
              </a:rPr>
              <a:t>Part IIIII</a:t>
            </a:r>
            <a:r>
              <a:rPr lang="en-GB" sz="4000" b="0" i="0" u="none" strike="noStrike" dirty="0">
                <a:effectLst/>
              </a:rPr>
              <a:t>. Oracles</a:t>
            </a:r>
            <a:r>
              <a:rPr lang="en-GB" sz="4000" b="0" i="0" u="none" strike="noStrike" dirty="0">
                <a:solidFill>
                  <a:srgbClr val="1F2328"/>
                </a:solidFill>
                <a:effectLst/>
              </a:rPr>
              <a:t>.</a:t>
            </a:r>
          </a:p>
          <a:p>
            <a:pPr algn="l"/>
            <a:r>
              <a:rPr lang="en-GB" sz="4000" b="0" i="0" u="none" strike="noStrike" dirty="0">
                <a:solidFill>
                  <a:schemeClr val="accent1"/>
                </a:solidFill>
                <a:effectLst/>
              </a:rPr>
              <a:t>Part </a:t>
            </a:r>
            <a:r>
              <a:rPr lang="en-GB" sz="4000" dirty="0">
                <a:solidFill>
                  <a:schemeClr val="accent1"/>
                </a:solidFill>
              </a:rPr>
              <a:t>VI</a:t>
            </a:r>
            <a:r>
              <a:rPr lang="en-GB" sz="4000" dirty="0"/>
              <a:t>. Find better oracles</a:t>
            </a:r>
            <a:r>
              <a:rPr lang="en-GB" sz="4000" dirty="0">
                <a:solidFill>
                  <a:srgbClr val="1F2328"/>
                </a:solidFill>
              </a:rPr>
              <a:t>.</a:t>
            </a:r>
          </a:p>
          <a:p>
            <a:pPr algn="l"/>
            <a:r>
              <a:rPr lang="en-GB" sz="4000" b="0" i="0" u="none" strike="noStrike" dirty="0">
                <a:solidFill>
                  <a:schemeClr val="accent1"/>
                </a:solidFill>
                <a:effectLst/>
              </a:rPr>
              <a:t>Part VII</a:t>
            </a:r>
            <a:r>
              <a:rPr lang="en-GB" sz="4000" dirty="0"/>
              <a:t>. No user would do what users would do.</a:t>
            </a:r>
            <a:endParaRPr lang="en-GB" sz="4000" b="0" i="0" u="none" strike="noStrike" dirty="0">
              <a:effectLst/>
            </a:endParaRPr>
          </a:p>
        </p:txBody>
      </p:sp>
      <p:sp>
        <p:nvSpPr>
          <p:cNvPr id="5" name="TextBox 4">
            <a:extLst>
              <a:ext uri="{FF2B5EF4-FFF2-40B4-BE49-F238E27FC236}">
                <a16:creationId xmlns:a16="http://schemas.microsoft.com/office/drawing/2014/main" id="{2D10C10E-01FA-E7B5-B123-498D57E2EF65}"/>
              </a:ext>
            </a:extLst>
          </p:cNvPr>
          <p:cNvSpPr txBox="1"/>
          <p:nvPr/>
        </p:nvSpPr>
        <p:spPr>
          <a:xfrm>
            <a:off x="596096" y="786846"/>
            <a:ext cx="6099858" cy="923330"/>
          </a:xfrm>
          <a:prstGeom prst="rect">
            <a:avLst/>
          </a:prstGeom>
          <a:noFill/>
        </p:spPr>
        <p:txBody>
          <a:bodyPr wrap="square">
            <a:spAutoFit/>
          </a:bodyPr>
          <a:lstStyle/>
          <a:p>
            <a:r>
              <a:rPr lang="en-GB" sz="5400" b="0" i="0" u="none" strike="noStrike" dirty="0">
                <a:effectLst/>
                <a:latin typeface="KG No Matter What" panose="02000507000000020003" pitchFamily="2" charset="77"/>
              </a:rPr>
              <a:t>Domain</a:t>
            </a:r>
            <a:endParaRPr lang="en-FI" sz="5400" dirty="0">
              <a:latin typeface="KG No Matter What" panose="02000507000000020003" pitchFamily="2" charset="77"/>
            </a:endParaRPr>
          </a:p>
        </p:txBody>
      </p:sp>
    </p:spTree>
    <p:extLst>
      <p:ext uri="{BB962C8B-B14F-4D97-AF65-F5344CB8AC3E}">
        <p14:creationId xmlns:p14="http://schemas.microsoft.com/office/powerpoint/2010/main" val="16239602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9573E22-D6F5-55A3-E1D9-3A0536CCCFC7}"/>
              </a:ext>
            </a:extLst>
          </p:cNvPr>
          <p:cNvSpPr txBox="1"/>
          <p:nvPr/>
        </p:nvSpPr>
        <p:spPr>
          <a:xfrm>
            <a:off x="1469985" y="1710176"/>
            <a:ext cx="10722015" cy="1938992"/>
          </a:xfrm>
          <a:prstGeom prst="rect">
            <a:avLst/>
          </a:prstGeom>
          <a:noFill/>
        </p:spPr>
        <p:txBody>
          <a:bodyPr wrap="square">
            <a:spAutoFit/>
          </a:bodyPr>
          <a:lstStyle/>
          <a:p>
            <a:pPr algn="l"/>
            <a:r>
              <a:rPr lang="en-GB" sz="4000" dirty="0">
                <a:solidFill>
                  <a:schemeClr val="accent1"/>
                </a:solidFill>
              </a:rPr>
              <a:t>Part I</a:t>
            </a:r>
            <a:r>
              <a:rPr lang="en-GB" sz="4000" dirty="0"/>
              <a:t>. </a:t>
            </a:r>
            <a:r>
              <a:rPr lang="en-GB" sz="4000" b="0" i="0" u="none" strike="noStrike" dirty="0">
                <a:effectLst/>
              </a:rPr>
              <a:t>Dependencies.</a:t>
            </a:r>
            <a:r>
              <a:rPr lang="en-GB" sz="4000" b="0" i="0" u="none" strike="noStrike" dirty="0">
                <a:solidFill>
                  <a:srgbClr val="1F2328"/>
                </a:solidFill>
                <a:effectLst/>
              </a:rPr>
              <a:t>.</a:t>
            </a:r>
          </a:p>
          <a:p>
            <a:pPr algn="l"/>
            <a:r>
              <a:rPr lang="en-GB" sz="4000" dirty="0">
                <a:solidFill>
                  <a:schemeClr val="accent1"/>
                </a:solidFill>
              </a:rPr>
              <a:t>Part II</a:t>
            </a:r>
            <a:r>
              <a:rPr lang="en-GB" sz="4000" dirty="0"/>
              <a:t>. Interruptions. Both software and hardware.</a:t>
            </a:r>
          </a:p>
          <a:p>
            <a:pPr algn="l"/>
            <a:r>
              <a:rPr lang="en-GB" sz="4000" dirty="0">
                <a:solidFill>
                  <a:schemeClr val="accent1"/>
                </a:solidFill>
              </a:rPr>
              <a:t>Part III</a:t>
            </a:r>
            <a:r>
              <a:rPr lang="en-GB" sz="4000" dirty="0">
                <a:solidFill>
                  <a:srgbClr val="1F2328"/>
                </a:solidFill>
              </a:rPr>
              <a:t>.</a:t>
            </a:r>
            <a:r>
              <a:rPr lang="en-GB" sz="4000" dirty="0"/>
              <a:t> People. </a:t>
            </a:r>
          </a:p>
        </p:txBody>
      </p:sp>
      <p:sp>
        <p:nvSpPr>
          <p:cNvPr id="5" name="TextBox 4">
            <a:extLst>
              <a:ext uri="{FF2B5EF4-FFF2-40B4-BE49-F238E27FC236}">
                <a16:creationId xmlns:a16="http://schemas.microsoft.com/office/drawing/2014/main" id="{2D10C10E-01FA-E7B5-B123-498D57E2EF65}"/>
              </a:ext>
            </a:extLst>
          </p:cNvPr>
          <p:cNvSpPr txBox="1"/>
          <p:nvPr/>
        </p:nvSpPr>
        <p:spPr>
          <a:xfrm>
            <a:off x="596096" y="786846"/>
            <a:ext cx="6099858" cy="923330"/>
          </a:xfrm>
          <a:prstGeom prst="rect">
            <a:avLst/>
          </a:prstGeom>
          <a:noFill/>
        </p:spPr>
        <p:txBody>
          <a:bodyPr wrap="square">
            <a:spAutoFit/>
          </a:bodyPr>
          <a:lstStyle/>
          <a:p>
            <a:r>
              <a:rPr lang="en-GB" sz="5400" b="0" i="0" u="none" strike="noStrike" dirty="0">
                <a:effectLst/>
                <a:latin typeface="KG No Matter What" panose="02000507000000020003" pitchFamily="2" charset="77"/>
              </a:rPr>
              <a:t>Environment</a:t>
            </a:r>
            <a:endParaRPr lang="en-FI" sz="5400" dirty="0">
              <a:latin typeface="KG No Matter What" panose="02000507000000020003" pitchFamily="2" charset="77"/>
            </a:endParaRPr>
          </a:p>
        </p:txBody>
      </p:sp>
      <p:sp>
        <p:nvSpPr>
          <p:cNvPr id="2" name="TextBox 1">
            <a:extLst>
              <a:ext uri="{FF2B5EF4-FFF2-40B4-BE49-F238E27FC236}">
                <a16:creationId xmlns:a16="http://schemas.microsoft.com/office/drawing/2014/main" id="{3616ED93-9628-E216-7274-48D08DB8856F}"/>
              </a:ext>
            </a:extLst>
          </p:cNvPr>
          <p:cNvSpPr txBox="1"/>
          <p:nvPr/>
        </p:nvSpPr>
        <p:spPr>
          <a:xfrm>
            <a:off x="1469985" y="3936949"/>
            <a:ext cx="10162572" cy="1569660"/>
          </a:xfrm>
          <a:prstGeom prst="rect">
            <a:avLst/>
          </a:prstGeom>
          <a:noFill/>
        </p:spPr>
        <p:txBody>
          <a:bodyPr wrap="square" rtlCol="0">
            <a:spAutoFit/>
          </a:bodyPr>
          <a:lstStyle/>
          <a:p>
            <a:r>
              <a:rPr lang="en-FI" sz="3200" dirty="0">
                <a:solidFill>
                  <a:schemeClr val="accent6"/>
                </a:solidFill>
              </a:rPr>
              <a:t>“People are not pure functions; they have all sorts of interesting side effects.” - Engineering Management for the Rest of Us, Sarah Drasner</a:t>
            </a:r>
          </a:p>
        </p:txBody>
      </p:sp>
      <p:sp>
        <p:nvSpPr>
          <p:cNvPr id="4" name="TextBox 3">
            <a:extLst>
              <a:ext uri="{FF2B5EF4-FFF2-40B4-BE49-F238E27FC236}">
                <a16:creationId xmlns:a16="http://schemas.microsoft.com/office/drawing/2014/main" id="{C7A6F26D-066B-C220-7B70-454A5EF8FAFC}"/>
              </a:ext>
            </a:extLst>
          </p:cNvPr>
          <p:cNvSpPr txBox="1"/>
          <p:nvPr/>
        </p:nvSpPr>
        <p:spPr>
          <a:xfrm>
            <a:off x="2870522" y="5506609"/>
            <a:ext cx="8918660" cy="461665"/>
          </a:xfrm>
          <a:prstGeom prst="rect">
            <a:avLst/>
          </a:prstGeom>
          <a:noFill/>
        </p:spPr>
        <p:txBody>
          <a:bodyPr wrap="none" rtlCol="0">
            <a:spAutoFit/>
          </a:bodyPr>
          <a:lstStyle/>
          <a:p>
            <a:r>
              <a:rPr lang="en-FI" sz="2400" dirty="0">
                <a:solidFill>
                  <a:schemeClr val="accent2"/>
                </a:solidFill>
              </a:rPr>
              <a:t>… nor are pure functions if you grow the boundary of what might fail.</a:t>
            </a:r>
          </a:p>
        </p:txBody>
      </p:sp>
    </p:spTree>
    <p:extLst>
      <p:ext uri="{BB962C8B-B14F-4D97-AF65-F5344CB8AC3E}">
        <p14:creationId xmlns:p14="http://schemas.microsoft.com/office/powerpoint/2010/main" val="217579499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F6E7578-2DC2-D048-FBAB-3452FAAA1801}"/>
              </a:ext>
            </a:extLst>
          </p:cNvPr>
          <p:cNvSpPr txBox="1"/>
          <p:nvPr/>
        </p:nvSpPr>
        <p:spPr>
          <a:xfrm>
            <a:off x="211437" y="1997839"/>
            <a:ext cx="4509568" cy="2308324"/>
          </a:xfrm>
          <a:prstGeom prst="rect">
            <a:avLst/>
          </a:prstGeom>
          <a:noFill/>
        </p:spPr>
        <p:txBody>
          <a:bodyPr wrap="none" rtlCol="0">
            <a:spAutoFit/>
          </a:bodyPr>
          <a:lstStyle/>
          <a:p>
            <a:pPr algn="ctr"/>
            <a:r>
              <a:rPr lang="en-FI" sz="7200" dirty="0"/>
              <a:t>WE are </a:t>
            </a:r>
          </a:p>
          <a:p>
            <a:pPr algn="ctr"/>
            <a:r>
              <a:rPr lang="en-FI" sz="7200" dirty="0">
                <a:solidFill>
                  <a:schemeClr val="accent4"/>
                </a:solidFill>
                <a:latin typeface="KG No Matter What" panose="02000507000000020003" pitchFamily="2" charset="77"/>
              </a:rPr>
              <a:t>accountable</a:t>
            </a:r>
          </a:p>
        </p:txBody>
      </p:sp>
      <p:sp>
        <p:nvSpPr>
          <p:cNvPr id="3" name="TextBox 2">
            <a:extLst>
              <a:ext uri="{FF2B5EF4-FFF2-40B4-BE49-F238E27FC236}">
                <a16:creationId xmlns:a16="http://schemas.microsoft.com/office/drawing/2014/main" id="{43B64614-7EF2-3B89-7DDA-BF229B9EFF90}"/>
              </a:ext>
            </a:extLst>
          </p:cNvPr>
          <p:cNvSpPr txBox="1"/>
          <p:nvPr/>
        </p:nvSpPr>
        <p:spPr>
          <a:xfrm>
            <a:off x="5125583" y="905950"/>
            <a:ext cx="6720558" cy="4832092"/>
          </a:xfrm>
          <a:prstGeom prst="rect">
            <a:avLst/>
          </a:prstGeom>
          <a:noFill/>
        </p:spPr>
        <p:txBody>
          <a:bodyPr wrap="none" rtlCol="0">
            <a:spAutoFit/>
          </a:bodyPr>
          <a:lstStyle/>
          <a:p>
            <a:r>
              <a:rPr lang="en-FI" sz="4400" dirty="0"/>
              <a:t>1. Legal / Ethical</a:t>
            </a:r>
          </a:p>
          <a:p>
            <a:r>
              <a:rPr lang="en-FI" sz="4400" dirty="0"/>
              <a:t>2. Intent / Implementation</a:t>
            </a:r>
          </a:p>
          <a:p>
            <a:r>
              <a:rPr lang="en-FI" sz="4400" dirty="0"/>
              <a:t>3. Domain for the Layman</a:t>
            </a:r>
          </a:p>
          <a:p>
            <a:r>
              <a:rPr lang="en-FI" sz="4400" dirty="0"/>
              <a:t>4. Domain for the Expert</a:t>
            </a:r>
          </a:p>
          <a:p>
            <a:r>
              <a:rPr lang="en-FI" sz="4400" dirty="0"/>
              <a:t>5. Reference Implementation</a:t>
            </a:r>
          </a:p>
          <a:p>
            <a:r>
              <a:rPr lang="en-FI" sz="4400" dirty="0"/>
              <a:t>6. People Filtering</a:t>
            </a:r>
            <a:br>
              <a:rPr lang="en-FI" sz="4400" dirty="0"/>
            </a:br>
            <a:r>
              <a:rPr lang="en-FI" sz="4400" dirty="0">
                <a:solidFill>
                  <a:schemeClr val="accent1"/>
                </a:solidFill>
              </a:rPr>
              <a:t>7. Interesting side effects</a:t>
            </a:r>
          </a:p>
        </p:txBody>
      </p:sp>
    </p:spTree>
    <p:extLst>
      <p:ext uri="{BB962C8B-B14F-4D97-AF65-F5344CB8AC3E}">
        <p14:creationId xmlns:p14="http://schemas.microsoft.com/office/powerpoint/2010/main" val="33409188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6777F3-0A19-6944-CE94-C14C58FC1BFC}"/>
              </a:ext>
            </a:extLst>
          </p:cNvPr>
          <p:cNvSpPr txBox="1"/>
          <p:nvPr/>
        </p:nvSpPr>
        <p:spPr>
          <a:xfrm>
            <a:off x="602167" y="1166842"/>
            <a:ext cx="10827834" cy="4524315"/>
          </a:xfrm>
          <a:prstGeom prst="rect">
            <a:avLst/>
          </a:prstGeom>
          <a:noFill/>
        </p:spPr>
        <p:txBody>
          <a:bodyPr wrap="square" rtlCol="0">
            <a:spAutoFit/>
          </a:bodyPr>
          <a:lstStyle/>
          <a:p>
            <a:pPr algn="ctr"/>
            <a:r>
              <a:rPr lang="en-FI" sz="9600" dirty="0">
                <a:latin typeface="KG No Matter What" panose="02000507000000020003" pitchFamily="2" charset="77"/>
              </a:rPr>
              <a:t>Applications are tester’s </a:t>
            </a:r>
            <a:r>
              <a:rPr lang="en-FI" sz="9600" dirty="0">
                <a:solidFill>
                  <a:schemeClr val="accent1"/>
                </a:solidFill>
                <a:latin typeface="KG No Matter What" panose="02000507000000020003" pitchFamily="2" charset="77"/>
              </a:rPr>
              <a:t>external imagination</a:t>
            </a:r>
            <a:r>
              <a:rPr lang="en-FI" sz="9600" dirty="0">
                <a:latin typeface="KG No Matter What" panose="02000507000000020003" pitchFamily="2" charset="77"/>
              </a:rPr>
              <a:t>.</a:t>
            </a:r>
          </a:p>
        </p:txBody>
      </p:sp>
      <p:sp>
        <p:nvSpPr>
          <p:cNvPr id="3" name="TextBox 2">
            <a:extLst>
              <a:ext uri="{FF2B5EF4-FFF2-40B4-BE49-F238E27FC236}">
                <a16:creationId xmlns:a16="http://schemas.microsoft.com/office/drawing/2014/main" id="{D8A4B6E5-6D3D-1F18-284A-B814B374995B}"/>
              </a:ext>
            </a:extLst>
          </p:cNvPr>
          <p:cNvSpPr txBox="1"/>
          <p:nvPr/>
        </p:nvSpPr>
        <p:spPr>
          <a:xfrm>
            <a:off x="7527073" y="5321825"/>
            <a:ext cx="2989921" cy="830997"/>
          </a:xfrm>
          <a:prstGeom prst="rect">
            <a:avLst/>
          </a:prstGeom>
          <a:noFill/>
        </p:spPr>
        <p:txBody>
          <a:bodyPr wrap="none" rtlCol="0">
            <a:spAutoFit/>
          </a:bodyPr>
          <a:lstStyle/>
          <a:p>
            <a:r>
              <a:rPr lang="en-FI" sz="2400"/>
              <a:t>* </a:t>
            </a:r>
            <a:r>
              <a:rPr lang="en-GB" sz="2400" dirty="0"/>
              <a:t>a</a:t>
            </a:r>
            <a:r>
              <a:rPr lang="en-FI" sz="2400"/>
              <a:t>udience suggestions</a:t>
            </a:r>
            <a:endParaRPr lang="fi-FI" sz="2400" dirty="0"/>
          </a:p>
          <a:p>
            <a:r>
              <a:rPr lang="fi-FI" sz="2400" dirty="0"/>
              <a:t>* </a:t>
            </a:r>
            <a:r>
              <a:rPr lang="fi-FI" sz="2400" dirty="0" err="1"/>
              <a:t>genAI</a:t>
            </a:r>
            <a:r>
              <a:rPr lang="fi-FI" sz="2400" dirty="0"/>
              <a:t> </a:t>
            </a:r>
            <a:r>
              <a:rPr lang="fi-FI" sz="2400" dirty="0" err="1"/>
              <a:t>suggestions</a:t>
            </a:r>
            <a:endParaRPr lang="en-FI" sz="2400" dirty="0"/>
          </a:p>
        </p:txBody>
      </p:sp>
    </p:spTree>
    <p:extLst>
      <p:ext uri="{BB962C8B-B14F-4D97-AF65-F5344CB8AC3E}">
        <p14:creationId xmlns:p14="http://schemas.microsoft.com/office/powerpoint/2010/main" val="223741189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174ECEC-A6B4-E7EC-63FF-086F14552A23}"/>
              </a:ext>
            </a:extLst>
          </p:cNvPr>
          <p:cNvSpPr txBox="1"/>
          <p:nvPr/>
        </p:nvSpPr>
        <p:spPr>
          <a:xfrm>
            <a:off x="882870" y="629429"/>
            <a:ext cx="10503578" cy="4524315"/>
          </a:xfrm>
          <a:prstGeom prst="rect">
            <a:avLst/>
          </a:prstGeom>
          <a:noFill/>
        </p:spPr>
        <p:txBody>
          <a:bodyPr wrap="square" rtlCol="0">
            <a:spAutoFit/>
          </a:bodyPr>
          <a:lstStyle/>
          <a:p>
            <a:pPr algn="ctr"/>
            <a:r>
              <a:rPr lang="en-FI" sz="7200" dirty="0"/>
              <a:t>A majority of the production failures (</a:t>
            </a:r>
            <a:r>
              <a:rPr lang="en-FI" sz="7200" dirty="0">
                <a:solidFill>
                  <a:schemeClr val="accent2"/>
                </a:solidFill>
              </a:rPr>
              <a:t>77%</a:t>
            </a:r>
            <a:r>
              <a:rPr lang="en-FI" sz="7200" dirty="0"/>
              <a:t>) can be reproduced by a unit test.</a:t>
            </a:r>
          </a:p>
        </p:txBody>
      </p:sp>
      <p:sp>
        <p:nvSpPr>
          <p:cNvPr id="4" name="TextBox 3">
            <a:extLst>
              <a:ext uri="{FF2B5EF4-FFF2-40B4-BE49-F238E27FC236}">
                <a16:creationId xmlns:a16="http://schemas.microsoft.com/office/drawing/2014/main" id="{271DC9F5-F253-81C6-F4A0-4E07D00D4BE0}"/>
              </a:ext>
            </a:extLst>
          </p:cNvPr>
          <p:cNvSpPr txBox="1"/>
          <p:nvPr/>
        </p:nvSpPr>
        <p:spPr>
          <a:xfrm>
            <a:off x="4090604" y="5153744"/>
            <a:ext cx="7295843" cy="369332"/>
          </a:xfrm>
          <a:prstGeom prst="rect">
            <a:avLst/>
          </a:prstGeom>
          <a:noFill/>
        </p:spPr>
        <p:txBody>
          <a:bodyPr wrap="none" rtlCol="0">
            <a:spAutoFit/>
          </a:bodyPr>
          <a:lstStyle/>
          <a:p>
            <a:r>
              <a:rPr lang="en-FI" dirty="0">
                <a:solidFill>
                  <a:schemeClr val="accent3"/>
                </a:solidFill>
              </a:rPr>
              <a:t>https://www.usenix.org/system/files/conference/osdi14/osdi14-paper-yuan.pdf</a:t>
            </a:r>
          </a:p>
        </p:txBody>
      </p:sp>
      <p:sp>
        <p:nvSpPr>
          <p:cNvPr id="8" name="TextBox 7">
            <a:extLst>
              <a:ext uri="{FF2B5EF4-FFF2-40B4-BE49-F238E27FC236}">
                <a16:creationId xmlns:a16="http://schemas.microsoft.com/office/drawing/2014/main" id="{A3A8468B-1A76-03EA-9387-09256169E03F}"/>
              </a:ext>
            </a:extLst>
          </p:cNvPr>
          <p:cNvSpPr txBox="1"/>
          <p:nvPr/>
        </p:nvSpPr>
        <p:spPr>
          <a:xfrm>
            <a:off x="4698124" y="5454132"/>
            <a:ext cx="7378262" cy="369332"/>
          </a:xfrm>
          <a:prstGeom prst="rect">
            <a:avLst/>
          </a:prstGeom>
          <a:noFill/>
        </p:spPr>
        <p:txBody>
          <a:bodyPr wrap="square">
            <a:spAutoFit/>
          </a:bodyPr>
          <a:lstStyle/>
          <a:p>
            <a:r>
              <a:rPr lang="en-GB" dirty="0">
                <a:solidFill>
                  <a:schemeClr val="accent3"/>
                </a:solidFill>
              </a:rPr>
              <a:t>T</a:t>
            </a:r>
            <a:r>
              <a:rPr lang="en-FI" dirty="0">
                <a:solidFill>
                  <a:schemeClr val="accent3"/>
                </a:solidFill>
              </a:rPr>
              <a:t>hrough https://www.slideshare.net/Kevlin/the-error-of-our-ways</a:t>
            </a:r>
          </a:p>
        </p:txBody>
      </p:sp>
    </p:spTree>
    <p:extLst>
      <p:ext uri="{BB962C8B-B14F-4D97-AF65-F5344CB8AC3E}">
        <p14:creationId xmlns:p14="http://schemas.microsoft.com/office/powerpoint/2010/main" val="398066235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32302E0-161D-7CCE-F2FC-0D1B095CCE0F}"/>
              </a:ext>
            </a:extLst>
          </p:cNvPr>
          <p:cNvSpPr txBox="1"/>
          <p:nvPr/>
        </p:nvSpPr>
        <p:spPr>
          <a:xfrm>
            <a:off x="693684" y="1327859"/>
            <a:ext cx="11010000" cy="3785652"/>
          </a:xfrm>
          <a:prstGeom prst="rect">
            <a:avLst/>
          </a:prstGeom>
          <a:noFill/>
        </p:spPr>
        <p:txBody>
          <a:bodyPr wrap="square">
            <a:spAutoFit/>
          </a:bodyPr>
          <a:lstStyle/>
          <a:p>
            <a:pPr algn="ctr"/>
            <a:r>
              <a:rPr lang="en-GB" sz="8000" b="0" i="0" u="none" strike="noStrike" dirty="0">
                <a:effectLst/>
                <a:latin typeface="KG No Matter What" panose="02000507000000020003" pitchFamily="2" charset="77"/>
              </a:rPr>
              <a:t>Everything that does not need to be automated </a:t>
            </a:r>
            <a:r>
              <a:rPr lang="en-GB" sz="8000" b="0" i="0" u="none" strike="noStrike" dirty="0">
                <a:solidFill>
                  <a:schemeClr val="accent4"/>
                </a:solidFill>
                <a:effectLst/>
                <a:latin typeface="KG No Matter What" panose="02000507000000020003" pitchFamily="2" charset="77"/>
              </a:rPr>
              <a:t>gets done while automating</a:t>
            </a:r>
            <a:r>
              <a:rPr lang="en-GB" sz="8000" b="0" i="0" u="none" strike="noStrike" dirty="0">
                <a:solidFill>
                  <a:srgbClr val="0F1419"/>
                </a:solidFill>
                <a:effectLst/>
                <a:latin typeface="KG No Matter What" panose="02000507000000020003" pitchFamily="2" charset="77"/>
              </a:rPr>
              <a:t>.</a:t>
            </a:r>
            <a:endParaRPr lang="en-FI" sz="8000" dirty="0">
              <a:latin typeface="KG No Matter What" panose="02000507000000020003" pitchFamily="2" charset="77"/>
            </a:endParaRPr>
          </a:p>
        </p:txBody>
      </p:sp>
      <p:sp>
        <p:nvSpPr>
          <p:cNvPr id="3" name="TextBox 2">
            <a:extLst>
              <a:ext uri="{FF2B5EF4-FFF2-40B4-BE49-F238E27FC236}">
                <a16:creationId xmlns:a16="http://schemas.microsoft.com/office/drawing/2014/main" id="{AA6556BC-18D2-D47C-1D6C-930CE53D070F}"/>
              </a:ext>
            </a:extLst>
          </p:cNvPr>
          <p:cNvSpPr txBox="1"/>
          <p:nvPr/>
        </p:nvSpPr>
        <p:spPr>
          <a:xfrm>
            <a:off x="4110942" y="5299308"/>
            <a:ext cx="7319953" cy="461665"/>
          </a:xfrm>
          <a:prstGeom prst="rect">
            <a:avLst/>
          </a:prstGeom>
          <a:noFill/>
        </p:spPr>
        <p:txBody>
          <a:bodyPr wrap="none" rtlCol="0">
            <a:spAutoFit/>
          </a:bodyPr>
          <a:lstStyle/>
          <a:p>
            <a:r>
              <a:rPr lang="en-FI" sz="2400" dirty="0"/>
              <a:t>* </a:t>
            </a:r>
            <a:r>
              <a:rPr lang="en-GB" sz="2400" dirty="0"/>
              <a:t>P</a:t>
            </a:r>
            <a:r>
              <a:rPr lang="en-FI" sz="2400" dirty="0"/>
              <a:t>rogramming with thinking – quality of thinking matters</a:t>
            </a:r>
          </a:p>
        </p:txBody>
      </p:sp>
    </p:spTree>
    <p:extLst>
      <p:ext uri="{BB962C8B-B14F-4D97-AF65-F5344CB8AC3E}">
        <p14:creationId xmlns:p14="http://schemas.microsoft.com/office/powerpoint/2010/main" val="20585273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DB3C3BB-4F07-A70C-7B07-61A491902975}"/>
              </a:ext>
            </a:extLst>
          </p:cNvPr>
          <p:cNvSpPr/>
          <p:nvPr/>
        </p:nvSpPr>
        <p:spPr>
          <a:xfrm>
            <a:off x="0" y="0"/>
            <a:ext cx="12192000" cy="68580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FI" dirty="0"/>
          </a:p>
        </p:txBody>
      </p:sp>
      <p:sp>
        <p:nvSpPr>
          <p:cNvPr id="5" name="TextBox 4">
            <a:extLst>
              <a:ext uri="{FF2B5EF4-FFF2-40B4-BE49-F238E27FC236}">
                <a16:creationId xmlns:a16="http://schemas.microsoft.com/office/drawing/2014/main" id="{9E2E2D2E-0461-C6FD-C2C2-AEA5099DAF2A}"/>
              </a:ext>
            </a:extLst>
          </p:cNvPr>
          <p:cNvSpPr txBox="1"/>
          <p:nvPr/>
        </p:nvSpPr>
        <p:spPr>
          <a:xfrm>
            <a:off x="985303" y="746036"/>
            <a:ext cx="10658687" cy="1200329"/>
          </a:xfrm>
          <a:prstGeom prst="rect">
            <a:avLst/>
          </a:prstGeom>
          <a:noFill/>
        </p:spPr>
        <p:txBody>
          <a:bodyPr wrap="none" rtlCol="0">
            <a:spAutoFit/>
          </a:bodyPr>
          <a:lstStyle/>
          <a:p>
            <a:r>
              <a:rPr lang="en-FI" sz="7200" dirty="0">
                <a:solidFill>
                  <a:schemeClr val="bg1"/>
                </a:solidFill>
                <a:latin typeface="KG No Matter What" panose="02000507000000020003" pitchFamily="2" charset="77"/>
              </a:rPr>
              <a:t>How Would You Test This?</a:t>
            </a:r>
          </a:p>
        </p:txBody>
      </p:sp>
      <p:pic>
        <p:nvPicPr>
          <p:cNvPr id="3" name="Picture 2">
            <a:extLst>
              <a:ext uri="{FF2B5EF4-FFF2-40B4-BE49-F238E27FC236}">
                <a16:creationId xmlns:a16="http://schemas.microsoft.com/office/drawing/2014/main" id="{DCBD5B20-7E08-8F5C-0F6E-89F87337B64C}"/>
              </a:ext>
            </a:extLst>
          </p:cNvPr>
          <p:cNvPicPr>
            <a:picLocks noChangeAspect="1"/>
          </p:cNvPicPr>
          <p:nvPr/>
        </p:nvPicPr>
        <p:blipFill>
          <a:blip r:embed="rId2"/>
          <a:stretch>
            <a:fillRect/>
          </a:stretch>
        </p:blipFill>
        <p:spPr>
          <a:xfrm>
            <a:off x="2419350" y="2787650"/>
            <a:ext cx="7353300" cy="1282700"/>
          </a:xfrm>
          <a:prstGeom prst="rect">
            <a:avLst/>
          </a:prstGeom>
        </p:spPr>
      </p:pic>
      <p:sp>
        <p:nvSpPr>
          <p:cNvPr id="7" name="TextBox 6">
            <a:extLst>
              <a:ext uri="{FF2B5EF4-FFF2-40B4-BE49-F238E27FC236}">
                <a16:creationId xmlns:a16="http://schemas.microsoft.com/office/drawing/2014/main" id="{141ED46D-8AF7-17AB-15CB-2FC3ADE5C5BD}"/>
              </a:ext>
            </a:extLst>
          </p:cNvPr>
          <p:cNvSpPr txBox="1"/>
          <p:nvPr/>
        </p:nvSpPr>
        <p:spPr>
          <a:xfrm>
            <a:off x="4105507" y="6271889"/>
            <a:ext cx="4252109" cy="369332"/>
          </a:xfrm>
          <a:prstGeom prst="rect">
            <a:avLst/>
          </a:prstGeom>
          <a:noFill/>
        </p:spPr>
        <p:txBody>
          <a:bodyPr wrap="square">
            <a:spAutoFit/>
          </a:bodyPr>
          <a:lstStyle/>
          <a:p>
            <a:r>
              <a:rPr lang="en-FI" dirty="0">
                <a:solidFill>
                  <a:schemeClr val="bg1"/>
                </a:solidFill>
              </a:rPr>
              <a:t>https://todomvc.com/examples/vanillajs/</a:t>
            </a:r>
          </a:p>
        </p:txBody>
      </p:sp>
      <p:grpSp>
        <p:nvGrpSpPr>
          <p:cNvPr id="2" name="Group 1">
            <a:extLst>
              <a:ext uri="{FF2B5EF4-FFF2-40B4-BE49-F238E27FC236}">
                <a16:creationId xmlns:a16="http://schemas.microsoft.com/office/drawing/2014/main" id="{46E1F16B-FB30-83C5-CB9F-10C43BFE4EB7}"/>
              </a:ext>
            </a:extLst>
          </p:cNvPr>
          <p:cNvGrpSpPr/>
          <p:nvPr/>
        </p:nvGrpSpPr>
        <p:grpSpPr>
          <a:xfrm>
            <a:off x="452189" y="4833585"/>
            <a:ext cx="11287622" cy="1200330"/>
            <a:chOff x="468631" y="5040231"/>
            <a:chExt cx="11287622" cy="1200330"/>
          </a:xfrm>
        </p:grpSpPr>
        <p:sp>
          <p:nvSpPr>
            <p:cNvPr id="6" name="TextBox 5">
              <a:extLst>
                <a:ext uri="{FF2B5EF4-FFF2-40B4-BE49-F238E27FC236}">
                  <a16:creationId xmlns:a16="http://schemas.microsoft.com/office/drawing/2014/main" id="{22C97D95-0EEC-B756-8694-ED56E3A73D30}"/>
                </a:ext>
              </a:extLst>
            </p:cNvPr>
            <p:cNvSpPr txBox="1"/>
            <p:nvPr/>
          </p:nvSpPr>
          <p:spPr>
            <a:xfrm>
              <a:off x="468631" y="5040232"/>
              <a:ext cx="2358338" cy="1200329"/>
            </a:xfrm>
            <a:prstGeom prst="rect">
              <a:avLst/>
            </a:prstGeom>
            <a:noFill/>
          </p:spPr>
          <p:txBody>
            <a:bodyPr wrap="none" rtlCol="0">
              <a:spAutoFit/>
            </a:bodyPr>
            <a:lstStyle/>
            <a:p>
              <a:r>
                <a:rPr lang="en-FI" sz="7200" dirty="0">
                  <a:solidFill>
                    <a:schemeClr val="bg1"/>
                  </a:solidFill>
                </a:rPr>
                <a:t>Visual</a:t>
              </a:r>
            </a:p>
          </p:txBody>
        </p:sp>
        <p:sp>
          <p:nvSpPr>
            <p:cNvPr id="8" name="TextBox 7">
              <a:extLst>
                <a:ext uri="{FF2B5EF4-FFF2-40B4-BE49-F238E27FC236}">
                  <a16:creationId xmlns:a16="http://schemas.microsoft.com/office/drawing/2014/main" id="{606E3B57-E6E4-E81A-7CE5-D445AEC1084F}"/>
                </a:ext>
              </a:extLst>
            </p:cNvPr>
            <p:cNvSpPr txBox="1"/>
            <p:nvPr/>
          </p:nvSpPr>
          <p:spPr>
            <a:xfrm>
              <a:off x="3581546" y="5040232"/>
              <a:ext cx="4022255" cy="1200329"/>
            </a:xfrm>
            <a:prstGeom prst="rect">
              <a:avLst/>
            </a:prstGeom>
            <a:noFill/>
          </p:spPr>
          <p:txBody>
            <a:bodyPr wrap="none" rtlCol="0">
              <a:spAutoFit/>
            </a:bodyPr>
            <a:lstStyle/>
            <a:p>
              <a:r>
                <a:rPr lang="en-FI" sz="7200" dirty="0">
                  <a:solidFill>
                    <a:schemeClr val="bg1"/>
                  </a:solidFill>
                </a:rPr>
                <a:t>Functional</a:t>
              </a:r>
            </a:p>
          </p:txBody>
        </p:sp>
        <p:sp>
          <p:nvSpPr>
            <p:cNvPr id="9" name="TextBox 8">
              <a:extLst>
                <a:ext uri="{FF2B5EF4-FFF2-40B4-BE49-F238E27FC236}">
                  <a16:creationId xmlns:a16="http://schemas.microsoft.com/office/drawing/2014/main" id="{84DEB686-135B-7785-BD12-D210C2A81396}"/>
                </a:ext>
              </a:extLst>
            </p:cNvPr>
            <p:cNvSpPr txBox="1"/>
            <p:nvPr/>
          </p:nvSpPr>
          <p:spPr>
            <a:xfrm>
              <a:off x="8195663" y="5040231"/>
              <a:ext cx="3560590" cy="1200329"/>
            </a:xfrm>
            <a:prstGeom prst="rect">
              <a:avLst/>
            </a:prstGeom>
            <a:noFill/>
          </p:spPr>
          <p:txBody>
            <a:bodyPr wrap="none" rtlCol="0">
              <a:spAutoFit/>
            </a:bodyPr>
            <a:lstStyle/>
            <a:p>
              <a:r>
                <a:rPr lang="en-FI" sz="7200" dirty="0">
                  <a:solidFill>
                    <a:schemeClr val="bg1"/>
                  </a:solidFill>
                </a:rPr>
                <a:t>Purpose?</a:t>
              </a:r>
            </a:p>
          </p:txBody>
        </p:sp>
        <p:sp>
          <p:nvSpPr>
            <p:cNvPr id="10" name="5-point Star 9">
              <a:extLst>
                <a:ext uri="{FF2B5EF4-FFF2-40B4-BE49-F238E27FC236}">
                  <a16:creationId xmlns:a16="http://schemas.microsoft.com/office/drawing/2014/main" id="{43098BE1-B987-A79F-E14B-ED03B4693E49}"/>
                </a:ext>
              </a:extLst>
            </p:cNvPr>
            <p:cNvSpPr/>
            <p:nvPr/>
          </p:nvSpPr>
          <p:spPr>
            <a:xfrm>
              <a:off x="7759916" y="5478702"/>
              <a:ext cx="367990" cy="323386"/>
            </a:xfrm>
            <a:prstGeom prst="star5">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FI"/>
            </a:p>
          </p:txBody>
        </p:sp>
        <p:sp>
          <p:nvSpPr>
            <p:cNvPr id="11" name="5-point Star 10">
              <a:extLst>
                <a:ext uri="{FF2B5EF4-FFF2-40B4-BE49-F238E27FC236}">
                  <a16:creationId xmlns:a16="http://schemas.microsoft.com/office/drawing/2014/main" id="{619F31FE-DAE1-B0B8-71D9-F948DD9E08A6}"/>
                </a:ext>
              </a:extLst>
            </p:cNvPr>
            <p:cNvSpPr/>
            <p:nvPr/>
          </p:nvSpPr>
          <p:spPr>
            <a:xfrm>
              <a:off x="2992384" y="5489853"/>
              <a:ext cx="367990" cy="323386"/>
            </a:xfrm>
            <a:prstGeom prst="star5">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FI"/>
            </a:p>
          </p:txBody>
        </p:sp>
      </p:grpSp>
    </p:spTree>
    <p:extLst>
      <p:ext uri="{BB962C8B-B14F-4D97-AF65-F5344CB8AC3E}">
        <p14:creationId xmlns:p14="http://schemas.microsoft.com/office/powerpoint/2010/main" val="3782497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DEBF102-1275-63D5-D4EA-88942D4495DF}"/>
              </a:ext>
            </a:extLst>
          </p:cNvPr>
          <p:cNvSpPr txBox="1"/>
          <p:nvPr/>
        </p:nvSpPr>
        <p:spPr>
          <a:xfrm>
            <a:off x="317810" y="36544"/>
            <a:ext cx="6099716" cy="6740307"/>
          </a:xfrm>
          <a:prstGeom prst="rect">
            <a:avLst/>
          </a:prstGeom>
          <a:noFill/>
        </p:spPr>
        <p:txBody>
          <a:bodyPr wrap="square">
            <a:spAutoFit/>
          </a:bodyPr>
          <a:lstStyle/>
          <a:p>
            <a:r>
              <a:rPr lang="en-FI" sz="1200" dirty="0"/>
              <a:t> No Todos</a:t>
            </a:r>
          </a:p>
          <a:p>
            <a:r>
              <a:rPr lang="en-FI" sz="1200" dirty="0"/>
              <a:t>        ✓ should hide #main and #footer</a:t>
            </a:r>
          </a:p>
          <a:p>
            <a:r>
              <a:rPr lang="en-FI" sz="1200" dirty="0"/>
              <a:t>      New Todo</a:t>
            </a:r>
          </a:p>
          <a:p>
            <a:r>
              <a:rPr lang="en-FI" sz="1200" dirty="0"/>
              <a:t>        ✓ should allow me to add todo items</a:t>
            </a:r>
          </a:p>
          <a:p>
            <a:r>
              <a:rPr lang="en-FI" sz="1200" dirty="0"/>
              <a:t>        ✓ should clear text input field when an item is added</a:t>
            </a:r>
          </a:p>
          <a:p>
            <a:r>
              <a:rPr lang="en-FI" sz="1200" dirty="0"/>
              <a:t>        ✓ should trim text input</a:t>
            </a:r>
          </a:p>
          <a:p>
            <a:r>
              <a:rPr lang="en-FI" sz="1200" dirty="0"/>
              <a:t>        ✓ should show #main and #footer when items added</a:t>
            </a:r>
          </a:p>
          <a:p>
            <a:r>
              <a:rPr lang="en-FI" sz="1200" dirty="0"/>
              <a:t>      Mark all as completed</a:t>
            </a:r>
          </a:p>
          <a:p>
            <a:r>
              <a:rPr lang="en-FI" sz="1200" dirty="0"/>
              <a:t>        ✓ should allow me to mark all items as completed</a:t>
            </a:r>
          </a:p>
          <a:p>
            <a:r>
              <a:rPr lang="en-FI" sz="1200" dirty="0"/>
              <a:t>        ✓ should allow me to clear the completion state of all items</a:t>
            </a:r>
          </a:p>
          <a:p>
            <a:r>
              <a:rPr lang="en-FI" sz="1200" dirty="0"/>
              <a:t>        ✓ complete all checkbox should update state when items are completed</a:t>
            </a:r>
          </a:p>
          <a:p>
            <a:r>
              <a:rPr lang="en-FI" sz="1200" dirty="0"/>
              <a:t>      Item</a:t>
            </a:r>
          </a:p>
          <a:p>
            <a:r>
              <a:rPr lang="en-FI" sz="1200" dirty="0"/>
              <a:t>        ✓ should allow me to mark items as complete</a:t>
            </a:r>
          </a:p>
          <a:p>
            <a:r>
              <a:rPr lang="en-FI" sz="1200" dirty="0"/>
              <a:t>        ✓ should allow me to un-mark items as complete</a:t>
            </a:r>
          </a:p>
          <a:p>
            <a:r>
              <a:rPr lang="en-FI" sz="1200" dirty="0"/>
              <a:t>        ✓ should allow me to edit an item</a:t>
            </a:r>
          </a:p>
          <a:p>
            <a:r>
              <a:rPr lang="en-FI" sz="1200" dirty="0"/>
              <a:t>        ✓ should show the remove button on hover</a:t>
            </a:r>
          </a:p>
          <a:p>
            <a:r>
              <a:rPr lang="en-FI" sz="1200" dirty="0"/>
              <a:t>      Editing</a:t>
            </a:r>
          </a:p>
          <a:p>
            <a:r>
              <a:rPr lang="en-FI" sz="1200" dirty="0"/>
              <a:t>        ✓ should hide other controls when editing</a:t>
            </a:r>
          </a:p>
          <a:p>
            <a:r>
              <a:rPr lang="en-FI" sz="1200" dirty="0"/>
              <a:t>        ✓ should save edits on enter</a:t>
            </a:r>
          </a:p>
          <a:p>
            <a:r>
              <a:rPr lang="en-FI" sz="1200" dirty="0"/>
              <a:t>        ✓ should save edits on blur</a:t>
            </a:r>
          </a:p>
          <a:p>
            <a:r>
              <a:rPr lang="en-FI" sz="1200" dirty="0"/>
              <a:t>        ✓ should trim entered text</a:t>
            </a:r>
          </a:p>
          <a:p>
            <a:r>
              <a:rPr lang="en-FI" sz="1200" dirty="0"/>
              <a:t>        ✓ should remove the item if an empty text string was entered</a:t>
            </a:r>
          </a:p>
          <a:p>
            <a:r>
              <a:rPr lang="en-FI" sz="1200" dirty="0"/>
              <a:t>        ✓ should cancel edits on escape</a:t>
            </a:r>
          </a:p>
          <a:p>
            <a:r>
              <a:rPr lang="en-FI" sz="1200" dirty="0"/>
              <a:t>      Counter</a:t>
            </a:r>
          </a:p>
          <a:p>
            <a:r>
              <a:rPr lang="en-FI" sz="1200" dirty="0"/>
              <a:t>        ✓ should display the current number of todo items</a:t>
            </a:r>
          </a:p>
          <a:p>
            <a:r>
              <a:rPr lang="en-FI" sz="1200" dirty="0"/>
              <a:t>      Clear completed button</a:t>
            </a:r>
          </a:p>
          <a:p>
            <a:r>
              <a:rPr lang="en-FI" sz="1200" dirty="0"/>
              <a:t>        ✓ should display the number of completed items</a:t>
            </a:r>
          </a:p>
          <a:p>
            <a:r>
              <a:rPr lang="en-FI" sz="1200" dirty="0"/>
              <a:t>        ✓ should remove completed items when clicked</a:t>
            </a:r>
          </a:p>
          <a:p>
            <a:r>
              <a:rPr lang="en-FI" sz="1200" dirty="0"/>
              <a:t>        ✓ should be hidden when there are no items that are completed</a:t>
            </a:r>
          </a:p>
          <a:p>
            <a:r>
              <a:rPr lang="en-FI" sz="1200" dirty="0"/>
              <a:t>      Persistence</a:t>
            </a:r>
          </a:p>
          <a:p>
            <a:r>
              <a:rPr lang="en-FI" sz="1200" dirty="0"/>
              <a:t>        ✓ should persist its data</a:t>
            </a:r>
          </a:p>
          <a:p>
            <a:r>
              <a:rPr lang="en-FI" sz="1200" dirty="0"/>
              <a:t>      Routing</a:t>
            </a:r>
          </a:p>
          <a:p>
            <a:r>
              <a:rPr lang="en-FI" sz="1200" dirty="0"/>
              <a:t>        ✓ should allow me to display active items</a:t>
            </a:r>
          </a:p>
          <a:p>
            <a:r>
              <a:rPr lang="en-FI" sz="1200" dirty="0"/>
              <a:t>        ✓ should allow me to display completed items</a:t>
            </a:r>
          </a:p>
          <a:p>
            <a:r>
              <a:rPr lang="en-FI" sz="1200" dirty="0"/>
              <a:t>        ✓ should allow me to display all items</a:t>
            </a:r>
          </a:p>
          <a:p>
            <a:r>
              <a:rPr lang="en-FI" sz="1200" dirty="0"/>
              <a:t>        ✓ should highlight the currently applied filter</a:t>
            </a:r>
          </a:p>
        </p:txBody>
      </p:sp>
      <p:sp>
        <p:nvSpPr>
          <p:cNvPr id="4" name="TextBox 3">
            <a:extLst>
              <a:ext uri="{FF2B5EF4-FFF2-40B4-BE49-F238E27FC236}">
                <a16:creationId xmlns:a16="http://schemas.microsoft.com/office/drawing/2014/main" id="{F782952D-DFA8-41F9-E327-AC1E0FBBE24C}"/>
              </a:ext>
            </a:extLst>
          </p:cNvPr>
          <p:cNvSpPr txBox="1"/>
          <p:nvPr/>
        </p:nvSpPr>
        <p:spPr>
          <a:xfrm>
            <a:off x="6417526" y="2006313"/>
            <a:ext cx="5072222" cy="2800767"/>
          </a:xfrm>
          <a:prstGeom prst="rect">
            <a:avLst/>
          </a:prstGeom>
          <a:noFill/>
        </p:spPr>
        <p:txBody>
          <a:bodyPr wrap="none" rtlCol="0">
            <a:spAutoFit/>
          </a:bodyPr>
          <a:lstStyle/>
          <a:p>
            <a:pPr algn="ctr"/>
            <a:r>
              <a:rPr lang="en-FI" sz="8800" dirty="0">
                <a:latin typeface="KG No Matter What" panose="02000507000000020003" pitchFamily="2" charset="77"/>
              </a:rPr>
              <a:t>Developer </a:t>
            </a:r>
            <a:br>
              <a:rPr lang="en-FI" sz="8800" dirty="0">
                <a:latin typeface="KG No Matter What" panose="02000507000000020003" pitchFamily="2" charset="77"/>
              </a:rPr>
            </a:br>
            <a:r>
              <a:rPr lang="en-FI" sz="8800" dirty="0">
                <a:solidFill>
                  <a:schemeClr val="accent1"/>
                </a:solidFill>
                <a:latin typeface="KG No Matter What" panose="02000507000000020003" pitchFamily="2" charset="77"/>
              </a:rPr>
              <a:t>Intent</a:t>
            </a:r>
          </a:p>
        </p:txBody>
      </p:sp>
    </p:spTree>
    <p:extLst>
      <p:ext uri="{BB962C8B-B14F-4D97-AF65-F5344CB8AC3E}">
        <p14:creationId xmlns:p14="http://schemas.microsoft.com/office/powerpoint/2010/main" val="1870243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D7CE425-C0A0-F9A0-E243-94162ABF73AB}"/>
              </a:ext>
            </a:extLst>
          </p:cNvPr>
          <p:cNvSpPr/>
          <p:nvPr/>
        </p:nvSpPr>
        <p:spPr>
          <a:xfrm>
            <a:off x="-86" y="0"/>
            <a:ext cx="12192000" cy="6858000"/>
          </a:xfrm>
          <a:prstGeom prst="rect">
            <a:avLst/>
          </a:prstGeom>
          <a:solidFill>
            <a:srgbClr val="000000"/>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FI" dirty="0"/>
          </a:p>
        </p:txBody>
      </p:sp>
      <p:pic>
        <p:nvPicPr>
          <p:cNvPr id="2" name="Picture 1">
            <a:extLst>
              <a:ext uri="{FF2B5EF4-FFF2-40B4-BE49-F238E27FC236}">
                <a16:creationId xmlns:a16="http://schemas.microsoft.com/office/drawing/2014/main" id="{5421A21D-8A74-D6BB-4520-0762A25516A2}"/>
              </a:ext>
            </a:extLst>
          </p:cNvPr>
          <p:cNvPicPr>
            <a:picLocks noChangeAspect="1"/>
          </p:cNvPicPr>
          <p:nvPr/>
        </p:nvPicPr>
        <p:blipFill>
          <a:blip r:embed="rId3"/>
          <a:stretch>
            <a:fillRect/>
          </a:stretch>
        </p:blipFill>
        <p:spPr>
          <a:xfrm>
            <a:off x="631372" y="0"/>
            <a:ext cx="10929084" cy="6858000"/>
          </a:xfrm>
          <a:prstGeom prst="rect">
            <a:avLst/>
          </a:prstGeom>
        </p:spPr>
      </p:pic>
      <p:sp>
        <p:nvSpPr>
          <p:cNvPr id="4" name="Rectangle 3">
            <a:extLst>
              <a:ext uri="{FF2B5EF4-FFF2-40B4-BE49-F238E27FC236}">
                <a16:creationId xmlns:a16="http://schemas.microsoft.com/office/drawing/2014/main" id="{B83EB7B6-75C3-7061-D8A3-892DADF87CFD}"/>
              </a:ext>
            </a:extLst>
          </p:cNvPr>
          <p:cNvSpPr/>
          <p:nvPr/>
        </p:nvSpPr>
        <p:spPr>
          <a:xfrm>
            <a:off x="10363200" y="620487"/>
            <a:ext cx="1393371" cy="5693228"/>
          </a:xfrm>
          <a:prstGeom prst="rect">
            <a:avLst/>
          </a:prstGeom>
          <a:solidFill>
            <a:srgbClr val="0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FI"/>
          </a:p>
        </p:txBody>
      </p:sp>
      <p:sp>
        <p:nvSpPr>
          <p:cNvPr id="5" name="Rounded Rectangle 4">
            <a:extLst>
              <a:ext uri="{FF2B5EF4-FFF2-40B4-BE49-F238E27FC236}">
                <a16:creationId xmlns:a16="http://schemas.microsoft.com/office/drawing/2014/main" id="{C90E0173-1810-AA53-95CF-A4024B482D32}"/>
              </a:ext>
            </a:extLst>
          </p:cNvPr>
          <p:cNvSpPr/>
          <p:nvPr/>
        </p:nvSpPr>
        <p:spPr>
          <a:xfrm>
            <a:off x="5238949" y="3217658"/>
            <a:ext cx="5820936" cy="914400"/>
          </a:xfrm>
          <a:prstGeom prst="roundRect">
            <a:avLst/>
          </a:prstGeom>
          <a:ln/>
        </p:spPr>
        <p:style>
          <a:lnRef idx="1">
            <a:schemeClr val="accent3"/>
          </a:lnRef>
          <a:fillRef idx="3">
            <a:schemeClr val="accent3"/>
          </a:fillRef>
          <a:effectRef idx="2">
            <a:schemeClr val="accent3"/>
          </a:effectRef>
          <a:fontRef idx="minor">
            <a:schemeClr val="lt1"/>
          </a:fontRef>
        </p:style>
        <p:txBody>
          <a:bodyPr rtlCol="0" anchor="ctr"/>
          <a:lstStyle/>
          <a:p>
            <a:pPr algn="ctr"/>
            <a:r>
              <a:rPr lang="en-FI" sz="3200" dirty="0">
                <a:solidFill>
                  <a:schemeClr val="bg1"/>
                </a:solidFill>
              </a:rPr>
              <a:t>This is a test.</a:t>
            </a:r>
          </a:p>
        </p:txBody>
      </p:sp>
      <p:sp>
        <p:nvSpPr>
          <p:cNvPr id="8" name="Rounded Rectangle 7">
            <a:extLst>
              <a:ext uri="{FF2B5EF4-FFF2-40B4-BE49-F238E27FC236}">
                <a16:creationId xmlns:a16="http://schemas.microsoft.com/office/drawing/2014/main" id="{C731A465-7BDD-87DB-78D0-4F383CE6F546}"/>
              </a:ext>
            </a:extLst>
          </p:cNvPr>
          <p:cNvSpPr/>
          <p:nvPr/>
        </p:nvSpPr>
        <p:spPr>
          <a:xfrm>
            <a:off x="5238949" y="4308486"/>
            <a:ext cx="5820936" cy="914400"/>
          </a:xfrm>
          <a:prstGeom prst="roundRect">
            <a:avLst/>
          </a:prstGeom>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FI" sz="3200" dirty="0"/>
              <a:t>Whose test is it?</a:t>
            </a:r>
          </a:p>
        </p:txBody>
      </p:sp>
    </p:spTree>
    <p:extLst>
      <p:ext uri="{BB962C8B-B14F-4D97-AF65-F5344CB8AC3E}">
        <p14:creationId xmlns:p14="http://schemas.microsoft.com/office/powerpoint/2010/main" val="340394698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F137B9-E247-3A7B-8DC1-FEBB40303B05}"/>
              </a:ext>
            </a:extLst>
          </p:cNvPr>
          <p:cNvSpPr/>
          <p:nvPr/>
        </p:nvSpPr>
        <p:spPr>
          <a:xfrm>
            <a:off x="0" y="0"/>
            <a:ext cx="12192000" cy="6151011"/>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pic>
        <p:nvPicPr>
          <p:cNvPr id="5" name="Picture 4" descr="A picture containing cartoon, chair, sketch, text&#10;&#10;Description automatically generated">
            <a:extLst>
              <a:ext uri="{FF2B5EF4-FFF2-40B4-BE49-F238E27FC236}">
                <a16:creationId xmlns:a16="http://schemas.microsoft.com/office/drawing/2014/main" id="{277B5C78-7B3D-B07C-E467-7DE7F02EFF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5776" y="0"/>
            <a:ext cx="8787160" cy="6151011"/>
          </a:xfrm>
          <a:prstGeom prst="rect">
            <a:avLst/>
          </a:prstGeom>
        </p:spPr>
      </p:pic>
      <p:sp>
        <p:nvSpPr>
          <p:cNvPr id="6" name="TextBox 5">
            <a:extLst>
              <a:ext uri="{FF2B5EF4-FFF2-40B4-BE49-F238E27FC236}">
                <a16:creationId xmlns:a16="http://schemas.microsoft.com/office/drawing/2014/main" id="{B227D172-4EEE-6931-BFF4-C6E595022276}"/>
              </a:ext>
            </a:extLst>
          </p:cNvPr>
          <p:cNvSpPr txBox="1"/>
          <p:nvPr/>
        </p:nvSpPr>
        <p:spPr>
          <a:xfrm>
            <a:off x="816080" y="992459"/>
            <a:ext cx="2384820" cy="523220"/>
          </a:xfrm>
          <a:prstGeom prst="rect">
            <a:avLst/>
          </a:prstGeom>
          <a:noFill/>
        </p:spPr>
        <p:txBody>
          <a:bodyPr wrap="none" rtlCol="0">
            <a:spAutoFit/>
          </a:bodyPr>
          <a:lstStyle/>
          <a:p>
            <a:r>
              <a:rPr lang="en-FI" sz="2800" dirty="0">
                <a:solidFill>
                  <a:schemeClr val="accent2"/>
                </a:solidFill>
              </a:rPr>
              <a:t>Driver (</a:t>
            </a:r>
            <a:r>
              <a:rPr lang="en-FI" sz="2800" dirty="0">
                <a:solidFill>
                  <a:schemeClr val="accent1"/>
                </a:solidFill>
              </a:rPr>
              <a:t>Hands</a:t>
            </a:r>
            <a:r>
              <a:rPr lang="en-FI" sz="2800" dirty="0">
                <a:solidFill>
                  <a:schemeClr val="accent2"/>
                </a:solidFill>
              </a:rPr>
              <a:t>)</a:t>
            </a:r>
          </a:p>
        </p:txBody>
      </p:sp>
      <p:sp>
        <p:nvSpPr>
          <p:cNvPr id="7" name="TextBox 6">
            <a:extLst>
              <a:ext uri="{FF2B5EF4-FFF2-40B4-BE49-F238E27FC236}">
                <a16:creationId xmlns:a16="http://schemas.microsoft.com/office/drawing/2014/main" id="{31E9B96E-AA56-6166-D737-CBA0B5E887B6}"/>
              </a:ext>
            </a:extLst>
          </p:cNvPr>
          <p:cNvSpPr txBox="1"/>
          <p:nvPr/>
        </p:nvSpPr>
        <p:spPr>
          <a:xfrm>
            <a:off x="9309592" y="777015"/>
            <a:ext cx="2967901" cy="954107"/>
          </a:xfrm>
          <a:prstGeom prst="rect">
            <a:avLst/>
          </a:prstGeom>
          <a:noFill/>
        </p:spPr>
        <p:txBody>
          <a:bodyPr wrap="square" rtlCol="0">
            <a:spAutoFit/>
          </a:bodyPr>
          <a:lstStyle/>
          <a:p>
            <a:r>
              <a:rPr lang="en-FI" sz="2800" dirty="0">
                <a:solidFill>
                  <a:schemeClr val="accent2"/>
                </a:solidFill>
              </a:rPr>
              <a:t>Designated Navigator (</a:t>
            </a:r>
            <a:r>
              <a:rPr lang="en-FI" sz="2800" dirty="0">
                <a:solidFill>
                  <a:schemeClr val="accent1"/>
                </a:solidFill>
              </a:rPr>
              <a:t>Voice</a:t>
            </a:r>
            <a:r>
              <a:rPr lang="en-FI" sz="2800" dirty="0">
                <a:solidFill>
                  <a:schemeClr val="accent2"/>
                </a:solidFill>
              </a:rPr>
              <a:t>)</a:t>
            </a:r>
          </a:p>
        </p:txBody>
      </p:sp>
      <p:sp>
        <p:nvSpPr>
          <p:cNvPr id="8" name="TextBox 7">
            <a:extLst>
              <a:ext uri="{FF2B5EF4-FFF2-40B4-BE49-F238E27FC236}">
                <a16:creationId xmlns:a16="http://schemas.microsoft.com/office/drawing/2014/main" id="{FA04009C-9020-E3D0-CB29-0CB5A30AFECC}"/>
              </a:ext>
            </a:extLst>
          </p:cNvPr>
          <p:cNvSpPr txBox="1"/>
          <p:nvPr/>
        </p:nvSpPr>
        <p:spPr>
          <a:xfrm>
            <a:off x="3897534" y="5467961"/>
            <a:ext cx="2967901" cy="523220"/>
          </a:xfrm>
          <a:prstGeom prst="rect">
            <a:avLst/>
          </a:prstGeom>
          <a:noFill/>
        </p:spPr>
        <p:txBody>
          <a:bodyPr wrap="square" rtlCol="0">
            <a:spAutoFit/>
          </a:bodyPr>
          <a:lstStyle/>
          <a:p>
            <a:r>
              <a:rPr lang="en-FI" sz="2800" dirty="0">
                <a:solidFill>
                  <a:schemeClr val="accent2"/>
                </a:solidFill>
              </a:rPr>
              <a:t>Navigators (</a:t>
            </a:r>
            <a:r>
              <a:rPr lang="en-FI" sz="2800" dirty="0">
                <a:solidFill>
                  <a:schemeClr val="accent1"/>
                </a:solidFill>
              </a:rPr>
              <a:t>Brains</a:t>
            </a:r>
            <a:r>
              <a:rPr lang="en-FI" sz="2800" dirty="0">
                <a:solidFill>
                  <a:schemeClr val="accent2"/>
                </a:solidFill>
              </a:rPr>
              <a:t>)</a:t>
            </a:r>
          </a:p>
        </p:txBody>
      </p:sp>
    </p:spTree>
    <p:extLst>
      <p:ext uri="{BB962C8B-B14F-4D97-AF65-F5344CB8AC3E}">
        <p14:creationId xmlns:p14="http://schemas.microsoft.com/office/powerpoint/2010/main" val="208329910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28C0732-7E43-BF9D-E9E9-E03161D15FD9}"/>
              </a:ext>
            </a:extLst>
          </p:cNvPr>
          <p:cNvSpPr txBox="1"/>
          <p:nvPr/>
        </p:nvSpPr>
        <p:spPr>
          <a:xfrm>
            <a:off x="1685818" y="1426464"/>
            <a:ext cx="4410182" cy="1569660"/>
          </a:xfrm>
          <a:prstGeom prst="rect">
            <a:avLst/>
          </a:prstGeom>
          <a:noFill/>
        </p:spPr>
        <p:txBody>
          <a:bodyPr wrap="none" rtlCol="0">
            <a:spAutoFit/>
          </a:bodyPr>
          <a:lstStyle/>
          <a:p>
            <a:r>
              <a:rPr lang="en-FI" sz="9600" dirty="0">
                <a:latin typeface="KG No Matter What" panose="02000507000000020003" pitchFamily="2" charset="77"/>
              </a:rPr>
              <a:t>Agency</a:t>
            </a:r>
            <a:r>
              <a:rPr lang="en-FI" sz="9600" dirty="0">
                <a:solidFill>
                  <a:schemeClr val="accent3"/>
                </a:solidFill>
                <a:latin typeface="KG No Matter What" panose="02000507000000020003" pitchFamily="2" charset="77"/>
              </a:rPr>
              <a:t>.</a:t>
            </a:r>
            <a:r>
              <a:rPr lang="en-FI" sz="9600" dirty="0">
                <a:latin typeface="KG No Matter What" panose="02000507000000020003" pitchFamily="2" charset="77"/>
              </a:rPr>
              <a:t> </a:t>
            </a:r>
          </a:p>
        </p:txBody>
      </p:sp>
      <p:sp>
        <p:nvSpPr>
          <p:cNvPr id="4" name="TextBox 3">
            <a:extLst>
              <a:ext uri="{FF2B5EF4-FFF2-40B4-BE49-F238E27FC236}">
                <a16:creationId xmlns:a16="http://schemas.microsoft.com/office/drawing/2014/main" id="{F5268612-281A-25F6-4F52-9479FA205183}"/>
              </a:ext>
            </a:extLst>
          </p:cNvPr>
          <p:cNvSpPr txBox="1"/>
          <p:nvPr/>
        </p:nvSpPr>
        <p:spPr>
          <a:xfrm>
            <a:off x="5728716" y="3582662"/>
            <a:ext cx="2756916" cy="1569660"/>
          </a:xfrm>
          <a:prstGeom prst="rect">
            <a:avLst/>
          </a:prstGeom>
          <a:noFill/>
        </p:spPr>
        <p:txBody>
          <a:bodyPr wrap="square">
            <a:spAutoFit/>
          </a:bodyPr>
          <a:lstStyle/>
          <a:p>
            <a:r>
              <a:rPr lang="en-FI" sz="9600" dirty="0">
                <a:latin typeface="KG No Matter What" panose="02000507000000020003" pitchFamily="2" charset="77"/>
              </a:rPr>
              <a:t>Pull</a:t>
            </a:r>
            <a:r>
              <a:rPr lang="en-FI" sz="9600" dirty="0">
                <a:solidFill>
                  <a:schemeClr val="accent2"/>
                </a:solidFill>
                <a:latin typeface="KG No Matter What" panose="02000507000000020003" pitchFamily="2" charset="77"/>
              </a:rPr>
              <a:t>.</a:t>
            </a:r>
            <a:endParaRPr lang="en-FI" sz="9600" dirty="0">
              <a:solidFill>
                <a:schemeClr val="accent2"/>
              </a:solidFill>
            </a:endParaRPr>
          </a:p>
        </p:txBody>
      </p:sp>
      <p:sp>
        <p:nvSpPr>
          <p:cNvPr id="5" name="TextBox 4">
            <a:extLst>
              <a:ext uri="{FF2B5EF4-FFF2-40B4-BE49-F238E27FC236}">
                <a16:creationId xmlns:a16="http://schemas.microsoft.com/office/drawing/2014/main" id="{56856ED9-95DD-22C0-40E6-9A35F48A398C}"/>
              </a:ext>
            </a:extLst>
          </p:cNvPr>
          <p:cNvSpPr txBox="1"/>
          <p:nvPr/>
        </p:nvSpPr>
        <p:spPr>
          <a:xfrm>
            <a:off x="5546484" y="1481328"/>
            <a:ext cx="2397644" cy="461665"/>
          </a:xfrm>
          <a:prstGeom prst="rect">
            <a:avLst/>
          </a:prstGeom>
          <a:noFill/>
        </p:spPr>
        <p:txBody>
          <a:bodyPr wrap="none" rtlCol="0">
            <a:spAutoFit/>
          </a:bodyPr>
          <a:lstStyle/>
          <a:p>
            <a:r>
              <a:rPr lang="en-FI" sz="2400" dirty="0"/>
              <a:t>* </a:t>
            </a:r>
            <a:r>
              <a:rPr lang="en-GB" sz="2400" dirty="0"/>
              <a:t>s</a:t>
            </a:r>
            <a:r>
              <a:rPr lang="en-FI" sz="2400" dirty="0"/>
              <a:t>ense of control</a:t>
            </a:r>
          </a:p>
        </p:txBody>
      </p:sp>
      <p:sp>
        <p:nvSpPr>
          <p:cNvPr id="6" name="TextBox 5">
            <a:extLst>
              <a:ext uri="{FF2B5EF4-FFF2-40B4-BE49-F238E27FC236}">
                <a16:creationId xmlns:a16="http://schemas.microsoft.com/office/drawing/2014/main" id="{B9CF88CD-BF4A-7333-48AB-EDA0F66FF0D2}"/>
              </a:ext>
            </a:extLst>
          </p:cNvPr>
          <p:cNvSpPr txBox="1"/>
          <p:nvPr/>
        </p:nvSpPr>
        <p:spPr>
          <a:xfrm>
            <a:off x="8176908" y="3582662"/>
            <a:ext cx="2121030" cy="461665"/>
          </a:xfrm>
          <a:prstGeom prst="rect">
            <a:avLst/>
          </a:prstGeom>
          <a:noFill/>
        </p:spPr>
        <p:txBody>
          <a:bodyPr wrap="none" rtlCol="0">
            <a:spAutoFit/>
          </a:bodyPr>
          <a:lstStyle/>
          <a:p>
            <a:r>
              <a:rPr lang="en-FI" sz="2400" dirty="0"/>
              <a:t>* </a:t>
            </a:r>
            <a:r>
              <a:rPr lang="fi-FI" sz="2400" dirty="0" err="1"/>
              <a:t>timely</a:t>
            </a:r>
            <a:r>
              <a:rPr lang="fi-FI" sz="2400" dirty="0"/>
              <a:t> for </a:t>
            </a:r>
            <a:r>
              <a:rPr lang="fi-FI" sz="2400" dirty="0" err="1"/>
              <a:t>use</a:t>
            </a:r>
            <a:endParaRPr lang="en-FI" sz="2400" dirty="0"/>
          </a:p>
        </p:txBody>
      </p:sp>
    </p:spTree>
    <p:extLst>
      <p:ext uri="{BB962C8B-B14F-4D97-AF65-F5344CB8AC3E}">
        <p14:creationId xmlns:p14="http://schemas.microsoft.com/office/powerpoint/2010/main" val="110958104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310416D-D764-A1E3-ABA7-AF33E6049D6A}"/>
              </a:ext>
            </a:extLst>
          </p:cNvPr>
          <p:cNvSpPr txBox="1"/>
          <p:nvPr/>
        </p:nvSpPr>
        <p:spPr>
          <a:xfrm>
            <a:off x="85492" y="775230"/>
            <a:ext cx="12021015" cy="5016758"/>
          </a:xfrm>
          <a:prstGeom prst="rect">
            <a:avLst/>
          </a:prstGeom>
          <a:noFill/>
        </p:spPr>
        <p:txBody>
          <a:bodyPr wrap="square">
            <a:spAutoFit/>
          </a:bodyPr>
          <a:lstStyle/>
          <a:p>
            <a:pPr algn="ctr"/>
            <a:r>
              <a:rPr lang="en-FI" sz="8000" dirty="0"/>
              <a:t>Testing is too important to be left for testers. </a:t>
            </a:r>
            <a:r>
              <a:rPr lang="en-FI" sz="8000" dirty="0">
                <a:solidFill>
                  <a:schemeClr val="accent3"/>
                </a:solidFill>
              </a:rPr>
              <a:t>Testing is too important to be left without testers.</a:t>
            </a:r>
            <a:r>
              <a:rPr lang="en-FI" sz="8000" dirty="0">
                <a:solidFill>
                  <a:schemeClr val="accent1"/>
                </a:solidFill>
              </a:rPr>
              <a:t> </a:t>
            </a:r>
          </a:p>
        </p:txBody>
      </p:sp>
    </p:spTree>
    <p:extLst>
      <p:ext uri="{BB962C8B-B14F-4D97-AF65-F5344CB8AC3E}">
        <p14:creationId xmlns:p14="http://schemas.microsoft.com/office/powerpoint/2010/main" val="247267677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AAFC4C08-C655-02E2-7860-0A9A72DC16E0}"/>
              </a:ext>
            </a:extLst>
          </p:cNvPr>
          <p:cNvGrpSpPr/>
          <p:nvPr/>
        </p:nvGrpSpPr>
        <p:grpSpPr>
          <a:xfrm>
            <a:off x="276206" y="501802"/>
            <a:ext cx="6713034" cy="6166625"/>
            <a:chOff x="3378820" y="1137424"/>
            <a:chExt cx="5215053" cy="4466064"/>
          </a:xfrm>
        </p:grpSpPr>
        <p:sp>
          <p:nvSpPr>
            <p:cNvPr id="2" name="Oval 1">
              <a:extLst>
                <a:ext uri="{FF2B5EF4-FFF2-40B4-BE49-F238E27FC236}">
                  <a16:creationId xmlns:a16="http://schemas.microsoft.com/office/drawing/2014/main" id="{12322D43-0CF0-EAD3-3F3E-DE8C3E04A452}"/>
                </a:ext>
              </a:extLst>
            </p:cNvPr>
            <p:cNvSpPr/>
            <p:nvPr/>
          </p:nvSpPr>
          <p:spPr>
            <a:xfrm>
              <a:off x="3378820" y="1137424"/>
              <a:ext cx="3100039" cy="2977376"/>
            </a:xfrm>
            <a:prstGeom prst="ellipse">
              <a:avLst/>
            </a:prstGeom>
            <a:solidFill>
              <a:schemeClr val="accent1">
                <a:alpha val="4992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FI"/>
            </a:p>
          </p:txBody>
        </p:sp>
        <p:sp>
          <p:nvSpPr>
            <p:cNvPr id="3" name="Oval 2">
              <a:extLst>
                <a:ext uri="{FF2B5EF4-FFF2-40B4-BE49-F238E27FC236}">
                  <a16:creationId xmlns:a16="http://schemas.microsoft.com/office/drawing/2014/main" id="{F1662F97-877E-C06B-B24C-A040AEF5F105}"/>
                </a:ext>
              </a:extLst>
            </p:cNvPr>
            <p:cNvSpPr/>
            <p:nvPr/>
          </p:nvSpPr>
          <p:spPr>
            <a:xfrm>
              <a:off x="5493834" y="1137424"/>
              <a:ext cx="3100039" cy="2977376"/>
            </a:xfrm>
            <a:prstGeom prst="ellipse">
              <a:avLst/>
            </a:prstGeom>
            <a:solidFill>
              <a:srgbClr val="FFFF00">
                <a:alpha val="4992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FI" dirty="0"/>
            </a:p>
          </p:txBody>
        </p:sp>
        <p:sp>
          <p:nvSpPr>
            <p:cNvPr id="4" name="Oval 3">
              <a:extLst>
                <a:ext uri="{FF2B5EF4-FFF2-40B4-BE49-F238E27FC236}">
                  <a16:creationId xmlns:a16="http://schemas.microsoft.com/office/drawing/2014/main" id="{1AB226E8-C677-2661-0E3F-E12420EA8A59}"/>
                </a:ext>
              </a:extLst>
            </p:cNvPr>
            <p:cNvSpPr/>
            <p:nvPr/>
          </p:nvSpPr>
          <p:spPr>
            <a:xfrm>
              <a:off x="4436327" y="2626112"/>
              <a:ext cx="3100039" cy="2977376"/>
            </a:xfrm>
            <a:prstGeom prst="ellipse">
              <a:avLst/>
            </a:prstGeom>
            <a:solidFill>
              <a:schemeClr val="accent6">
                <a:alpha val="4992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FI" dirty="0"/>
            </a:p>
          </p:txBody>
        </p:sp>
        <p:sp>
          <p:nvSpPr>
            <p:cNvPr id="5" name="TextBox 4">
              <a:extLst>
                <a:ext uri="{FF2B5EF4-FFF2-40B4-BE49-F238E27FC236}">
                  <a16:creationId xmlns:a16="http://schemas.microsoft.com/office/drawing/2014/main" id="{D7BE802A-8AE5-5B20-BAC4-537A8EA015A2}"/>
                </a:ext>
              </a:extLst>
            </p:cNvPr>
            <p:cNvSpPr txBox="1"/>
            <p:nvPr/>
          </p:nvSpPr>
          <p:spPr>
            <a:xfrm>
              <a:off x="3788842" y="2102891"/>
              <a:ext cx="1683896" cy="601834"/>
            </a:xfrm>
            <a:prstGeom prst="rect">
              <a:avLst/>
            </a:prstGeom>
            <a:noFill/>
          </p:spPr>
          <p:txBody>
            <a:bodyPr wrap="none" rtlCol="0">
              <a:spAutoFit/>
            </a:bodyPr>
            <a:lstStyle/>
            <a:p>
              <a:r>
                <a:rPr lang="en-FI" sz="4800" dirty="0">
                  <a:latin typeface="KG No Matter What" panose="02000507000000020003" pitchFamily="2" charset="77"/>
                </a:rPr>
                <a:t>Observe</a:t>
              </a:r>
            </a:p>
          </p:txBody>
        </p:sp>
        <p:sp>
          <p:nvSpPr>
            <p:cNvPr id="6" name="TextBox 5">
              <a:extLst>
                <a:ext uri="{FF2B5EF4-FFF2-40B4-BE49-F238E27FC236}">
                  <a16:creationId xmlns:a16="http://schemas.microsoft.com/office/drawing/2014/main" id="{6FA6D569-993B-A114-2411-51B41F490EBC}"/>
                </a:ext>
              </a:extLst>
            </p:cNvPr>
            <p:cNvSpPr txBox="1"/>
            <p:nvPr/>
          </p:nvSpPr>
          <p:spPr>
            <a:xfrm>
              <a:off x="6817386" y="2102891"/>
              <a:ext cx="1449780" cy="601834"/>
            </a:xfrm>
            <a:prstGeom prst="rect">
              <a:avLst/>
            </a:prstGeom>
            <a:noFill/>
          </p:spPr>
          <p:txBody>
            <a:bodyPr wrap="none" rtlCol="0">
              <a:spAutoFit/>
            </a:bodyPr>
            <a:lstStyle/>
            <a:p>
              <a:r>
                <a:rPr lang="en-FI" sz="4800" dirty="0">
                  <a:latin typeface="KG No Matter What" panose="02000507000000020003" pitchFamily="2" charset="77"/>
                </a:rPr>
                <a:t>Ideate</a:t>
              </a:r>
            </a:p>
          </p:txBody>
        </p:sp>
        <p:sp>
          <p:nvSpPr>
            <p:cNvPr id="7" name="TextBox 6">
              <a:extLst>
                <a:ext uri="{FF2B5EF4-FFF2-40B4-BE49-F238E27FC236}">
                  <a16:creationId xmlns:a16="http://schemas.microsoft.com/office/drawing/2014/main" id="{A5E478CA-68FA-AC6F-A210-984BF5A67D7F}"/>
                </a:ext>
              </a:extLst>
            </p:cNvPr>
            <p:cNvSpPr txBox="1"/>
            <p:nvPr/>
          </p:nvSpPr>
          <p:spPr>
            <a:xfrm>
              <a:off x="5229379" y="4445616"/>
              <a:ext cx="1588007" cy="601834"/>
            </a:xfrm>
            <a:prstGeom prst="rect">
              <a:avLst/>
            </a:prstGeom>
            <a:noFill/>
          </p:spPr>
          <p:txBody>
            <a:bodyPr wrap="none" rtlCol="0">
              <a:spAutoFit/>
            </a:bodyPr>
            <a:lstStyle/>
            <a:p>
              <a:r>
                <a:rPr lang="en-FI" sz="4800" dirty="0">
                  <a:latin typeface="KG No Matter What" panose="02000507000000020003" pitchFamily="2" charset="77"/>
                </a:rPr>
                <a:t>Let Go</a:t>
              </a:r>
            </a:p>
          </p:txBody>
        </p:sp>
        <p:sp>
          <p:nvSpPr>
            <p:cNvPr id="8" name="TextBox 7">
              <a:extLst>
                <a:ext uri="{FF2B5EF4-FFF2-40B4-BE49-F238E27FC236}">
                  <a16:creationId xmlns:a16="http://schemas.microsoft.com/office/drawing/2014/main" id="{E52EEA69-BFBC-76D6-D8B7-5019F0C5C4D9}"/>
                </a:ext>
              </a:extLst>
            </p:cNvPr>
            <p:cNvSpPr txBox="1"/>
            <p:nvPr/>
          </p:nvSpPr>
          <p:spPr>
            <a:xfrm>
              <a:off x="4818462" y="3292590"/>
              <a:ext cx="968844" cy="512673"/>
            </a:xfrm>
            <a:prstGeom prst="rect">
              <a:avLst/>
            </a:prstGeom>
            <a:noFill/>
          </p:spPr>
          <p:txBody>
            <a:bodyPr wrap="none" rtlCol="0">
              <a:spAutoFit/>
            </a:bodyPr>
            <a:lstStyle/>
            <a:p>
              <a:r>
                <a:rPr lang="en-FI" sz="2000" dirty="0"/>
                <a:t>Be </a:t>
              </a:r>
              <a:br>
                <a:rPr lang="en-FI" sz="2000" dirty="0"/>
              </a:br>
              <a:r>
                <a:rPr lang="en-FI" sz="2000" dirty="0"/>
                <a:t>Impressed</a:t>
              </a:r>
            </a:p>
          </p:txBody>
        </p:sp>
        <p:sp>
          <p:nvSpPr>
            <p:cNvPr id="9" name="TextBox 8">
              <a:extLst>
                <a:ext uri="{FF2B5EF4-FFF2-40B4-BE49-F238E27FC236}">
                  <a16:creationId xmlns:a16="http://schemas.microsoft.com/office/drawing/2014/main" id="{7EEFC9A9-8534-39AB-CE54-B89B6C1F9997}"/>
                </a:ext>
              </a:extLst>
            </p:cNvPr>
            <p:cNvSpPr txBox="1"/>
            <p:nvPr/>
          </p:nvSpPr>
          <p:spPr>
            <a:xfrm>
              <a:off x="5638712" y="1988585"/>
              <a:ext cx="846058" cy="512673"/>
            </a:xfrm>
            <a:prstGeom prst="rect">
              <a:avLst/>
            </a:prstGeom>
            <a:noFill/>
          </p:spPr>
          <p:txBody>
            <a:bodyPr wrap="none" rtlCol="0">
              <a:spAutoFit/>
            </a:bodyPr>
            <a:lstStyle/>
            <a:p>
              <a:r>
                <a:rPr lang="en-FI" sz="2000" dirty="0"/>
                <a:t>Support </a:t>
              </a:r>
              <a:br>
                <a:rPr lang="en-FI" sz="2000" dirty="0"/>
              </a:br>
              <a:r>
                <a:rPr lang="en-FI" sz="2000" dirty="0"/>
                <a:t>others</a:t>
              </a:r>
            </a:p>
          </p:txBody>
        </p:sp>
        <p:sp>
          <p:nvSpPr>
            <p:cNvPr id="11" name="TextBox 10">
              <a:extLst>
                <a:ext uri="{FF2B5EF4-FFF2-40B4-BE49-F238E27FC236}">
                  <a16:creationId xmlns:a16="http://schemas.microsoft.com/office/drawing/2014/main" id="{C55BB854-BFD4-5D35-95DE-7256EFC6D449}"/>
                </a:ext>
              </a:extLst>
            </p:cNvPr>
            <p:cNvSpPr txBox="1"/>
            <p:nvPr/>
          </p:nvSpPr>
          <p:spPr>
            <a:xfrm>
              <a:off x="6395876" y="3251413"/>
              <a:ext cx="986527" cy="512673"/>
            </a:xfrm>
            <a:prstGeom prst="rect">
              <a:avLst/>
            </a:prstGeom>
            <a:noFill/>
          </p:spPr>
          <p:txBody>
            <a:bodyPr wrap="none" rtlCol="0">
              <a:spAutoFit/>
            </a:bodyPr>
            <a:lstStyle/>
            <a:p>
              <a:r>
                <a:rPr lang="en-FI" sz="2000" dirty="0"/>
                <a:t>Do </a:t>
              </a:r>
              <a:br>
                <a:rPr lang="en-FI" sz="2000" dirty="0"/>
              </a:br>
              <a:r>
                <a:rPr lang="en-FI" sz="2000" dirty="0"/>
                <a:t>Something</a:t>
              </a:r>
            </a:p>
          </p:txBody>
        </p:sp>
      </p:grpSp>
      <p:sp>
        <p:nvSpPr>
          <p:cNvPr id="13" name="TextBox 12">
            <a:extLst>
              <a:ext uri="{FF2B5EF4-FFF2-40B4-BE49-F238E27FC236}">
                <a16:creationId xmlns:a16="http://schemas.microsoft.com/office/drawing/2014/main" id="{C3BD09A7-3846-DD64-8848-1EF310AB8121}"/>
              </a:ext>
            </a:extLst>
          </p:cNvPr>
          <p:cNvSpPr txBox="1"/>
          <p:nvPr/>
        </p:nvSpPr>
        <p:spPr>
          <a:xfrm>
            <a:off x="3227805" y="2667383"/>
            <a:ext cx="809837" cy="707886"/>
          </a:xfrm>
          <a:prstGeom prst="rect">
            <a:avLst/>
          </a:prstGeom>
          <a:noFill/>
        </p:spPr>
        <p:txBody>
          <a:bodyPr wrap="none" rtlCol="0">
            <a:spAutoFit/>
          </a:bodyPr>
          <a:lstStyle/>
          <a:p>
            <a:r>
              <a:rPr lang="en-FI" sz="2000" dirty="0"/>
              <a:t>Yes, </a:t>
            </a:r>
            <a:br>
              <a:rPr lang="en-FI" sz="2000" dirty="0"/>
            </a:br>
            <a:r>
              <a:rPr lang="en-FI" sz="2000" dirty="0"/>
              <a:t>and…</a:t>
            </a:r>
          </a:p>
        </p:txBody>
      </p:sp>
      <p:sp>
        <p:nvSpPr>
          <p:cNvPr id="14" name="TextBox 13">
            <a:extLst>
              <a:ext uri="{FF2B5EF4-FFF2-40B4-BE49-F238E27FC236}">
                <a16:creationId xmlns:a16="http://schemas.microsoft.com/office/drawing/2014/main" id="{14743099-21AE-8478-7CC3-08436835B275}"/>
              </a:ext>
            </a:extLst>
          </p:cNvPr>
          <p:cNvSpPr txBox="1"/>
          <p:nvPr/>
        </p:nvSpPr>
        <p:spPr>
          <a:xfrm>
            <a:off x="7049730" y="761417"/>
            <a:ext cx="5073761" cy="3416320"/>
          </a:xfrm>
          <a:prstGeom prst="rect">
            <a:avLst/>
          </a:prstGeom>
          <a:noFill/>
        </p:spPr>
        <p:txBody>
          <a:bodyPr wrap="none" rtlCol="0">
            <a:spAutoFit/>
          </a:bodyPr>
          <a:lstStyle/>
          <a:p>
            <a:pPr marL="342900" indent="-342900">
              <a:buAutoNum type="arabicPeriod"/>
            </a:pPr>
            <a:r>
              <a:rPr lang="en-FI" sz="2400" b="1" dirty="0"/>
              <a:t>Observe</a:t>
            </a:r>
            <a:r>
              <a:rPr lang="en-FI" sz="2400" dirty="0"/>
              <a:t>: notice more</a:t>
            </a:r>
          </a:p>
          <a:p>
            <a:pPr marL="342900" indent="-342900">
              <a:buAutoNum type="arabicPeriod"/>
            </a:pPr>
            <a:r>
              <a:rPr lang="en-FI" sz="2400" b="1" dirty="0"/>
              <a:t>Ideate</a:t>
            </a:r>
            <a:r>
              <a:rPr lang="en-FI" sz="2400" dirty="0"/>
              <a:t>: stop censuring</a:t>
            </a:r>
          </a:p>
          <a:p>
            <a:pPr marL="342900" indent="-342900">
              <a:buAutoNum type="arabicPeriod"/>
            </a:pPr>
            <a:r>
              <a:rPr lang="en-FI" sz="2400" b="1" dirty="0"/>
              <a:t>Let go</a:t>
            </a:r>
            <a:r>
              <a:rPr lang="en-FI" sz="2400" dirty="0"/>
              <a:t>: trust the process</a:t>
            </a:r>
            <a:br>
              <a:rPr lang="en-FI" sz="2400" dirty="0"/>
            </a:br>
            <a:endParaRPr lang="en-FI" sz="2400" dirty="0"/>
          </a:p>
          <a:p>
            <a:pPr marL="342900" indent="-342900">
              <a:buAutoNum type="arabicPeriod"/>
            </a:pPr>
            <a:r>
              <a:rPr lang="en-FI" sz="2400" b="1" dirty="0"/>
              <a:t>Be Impressed</a:t>
            </a:r>
            <a:r>
              <a:rPr lang="en-FI" sz="2400" dirty="0"/>
              <a:t>: react</a:t>
            </a:r>
          </a:p>
          <a:p>
            <a:pPr marL="342900" indent="-342900">
              <a:buAutoNum type="arabicPeriod"/>
            </a:pPr>
            <a:r>
              <a:rPr lang="en-FI" sz="2400" b="1" dirty="0"/>
              <a:t>Support others</a:t>
            </a:r>
            <a:r>
              <a:rPr lang="en-FI" sz="2400" dirty="0"/>
              <a:t>: make them shine</a:t>
            </a:r>
          </a:p>
          <a:p>
            <a:pPr marL="342900" indent="-342900">
              <a:buAutoNum type="arabicPeriod"/>
            </a:pPr>
            <a:r>
              <a:rPr lang="en-FI" sz="2400" b="1" dirty="0"/>
              <a:t>Do something</a:t>
            </a:r>
            <a:r>
              <a:rPr lang="en-FI" sz="2400" dirty="0"/>
              <a:t>: experiment culture</a:t>
            </a:r>
            <a:br>
              <a:rPr lang="en-FI" sz="2400" dirty="0"/>
            </a:br>
            <a:endParaRPr lang="en-FI" sz="2400" dirty="0"/>
          </a:p>
          <a:p>
            <a:pPr marL="342900" indent="-342900">
              <a:buAutoNum type="arabicPeriod"/>
            </a:pPr>
            <a:r>
              <a:rPr lang="en-FI" sz="2400" b="1" dirty="0"/>
              <a:t>Yes, and</a:t>
            </a:r>
            <a:r>
              <a:rPr lang="en-FI" sz="2400" dirty="0"/>
              <a:t>: combine</a:t>
            </a:r>
          </a:p>
        </p:txBody>
      </p:sp>
      <p:sp>
        <p:nvSpPr>
          <p:cNvPr id="15" name="TextBox 14">
            <a:extLst>
              <a:ext uri="{FF2B5EF4-FFF2-40B4-BE49-F238E27FC236}">
                <a16:creationId xmlns:a16="http://schemas.microsoft.com/office/drawing/2014/main" id="{1F7AED47-7B3A-8A3B-A7B7-ADEA460E2EAC}"/>
              </a:ext>
            </a:extLst>
          </p:cNvPr>
          <p:cNvSpPr txBox="1"/>
          <p:nvPr/>
        </p:nvSpPr>
        <p:spPr>
          <a:xfrm>
            <a:off x="5597095" y="5233785"/>
            <a:ext cx="6609373" cy="461665"/>
          </a:xfrm>
          <a:prstGeom prst="rect">
            <a:avLst/>
          </a:prstGeom>
          <a:noFill/>
        </p:spPr>
        <p:txBody>
          <a:bodyPr wrap="none" rtlCol="0">
            <a:spAutoFit/>
          </a:bodyPr>
          <a:lstStyle/>
          <a:p>
            <a:r>
              <a:rPr lang="en-FI" sz="2400" dirty="0">
                <a:solidFill>
                  <a:schemeClr val="accent5">
                    <a:lumMod val="90000"/>
                  </a:schemeClr>
                </a:solidFill>
              </a:rPr>
              <a:t>* Metaskills of Improv, Simo Routarinne, proimpro.fi</a:t>
            </a:r>
          </a:p>
        </p:txBody>
      </p:sp>
    </p:spTree>
    <p:extLst>
      <p:ext uri="{BB962C8B-B14F-4D97-AF65-F5344CB8AC3E}">
        <p14:creationId xmlns:p14="http://schemas.microsoft.com/office/powerpoint/2010/main" val="104844728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871468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erson sitting at a table with a pink hat&#10;&#10;Description automatically generated with medium confidence">
            <a:extLst>
              <a:ext uri="{FF2B5EF4-FFF2-40B4-BE49-F238E27FC236}">
                <a16:creationId xmlns:a16="http://schemas.microsoft.com/office/drawing/2014/main" id="{3D75999B-5DA5-2261-59CB-737607C03D65}"/>
              </a:ext>
            </a:extLst>
          </p:cNvPr>
          <p:cNvPicPr>
            <a:picLocks noChangeAspect="1"/>
          </p:cNvPicPr>
          <p:nvPr/>
        </p:nvPicPr>
        <p:blipFill rotWithShape="1">
          <a:blip r:embed="rId3">
            <a:extLst>
              <a:ext uri="{28A0092B-C50C-407E-A947-70E740481C1C}">
                <a14:useLocalDpi xmlns:a14="http://schemas.microsoft.com/office/drawing/2010/main" val="0"/>
              </a:ext>
            </a:extLst>
          </a:blip>
          <a:srcRect t="13858"/>
          <a:stretch/>
        </p:blipFill>
        <p:spPr>
          <a:xfrm>
            <a:off x="2" y="0"/>
            <a:ext cx="12191998" cy="6857999"/>
          </a:xfrm>
          <a:prstGeom prst="rect">
            <a:avLst/>
          </a:prstGeom>
        </p:spPr>
      </p:pic>
      <p:sp>
        <p:nvSpPr>
          <p:cNvPr id="6" name="TextBox 5">
            <a:extLst>
              <a:ext uri="{FF2B5EF4-FFF2-40B4-BE49-F238E27FC236}">
                <a16:creationId xmlns:a16="http://schemas.microsoft.com/office/drawing/2014/main" id="{00062302-E15A-112E-5E8A-544F94C803F7}"/>
              </a:ext>
            </a:extLst>
          </p:cNvPr>
          <p:cNvSpPr txBox="1"/>
          <p:nvPr/>
        </p:nvSpPr>
        <p:spPr>
          <a:xfrm>
            <a:off x="557562" y="479502"/>
            <a:ext cx="3129126" cy="1323439"/>
          </a:xfrm>
          <a:prstGeom prst="rect">
            <a:avLst/>
          </a:prstGeom>
          <a:noFill/>
        </p:spPr>
        <p:txBody>
          <a:bodyPr wrap="none" rtlCol="0">
            <a:spAutoFit/>
          </a:bodyPr>
          <a:lstStyle/>
          <a:p>
            <a:r>
              <a:rPr lang="en-FI" sz="8000" dirty="0">
                <a:solidFill>
                  <a:schemeClr val="bg1"/>
                </a:solidFill>
              </a:rPr>
              <a:t>Improv</a:t>
            </a:r>
          </a:p>
        </p:txBody>
      </p:sp>
      <p:sp>
        <p:nvSpPr>
          <p:cNvPr id="7" name="TextBox 6">
            <a:extLst>
              <a:ext uri="{FF2B5EF4-FFF2-40B4-BE49-F238E27FC236}">
                <a16:creationId xmlns:a16="http://schemas.microsoft.com/office/drawing/2014/main" id="{8141A41C-7AE6-E405-9199-9F9CCA55E7DB}"/>
              </a:ext>
            </a:extLst>
          </p:cNvPr>
          <p:cNvSpPr txBox="1"/>
          <p:nvPr/>
        </p:nvSpPr>
        <p:spPr>
          <a:xfrm>
            <a:off x="1066801" y="1802941"/>
            <a:ext cx="4495141" cy="1107996"/>
          </a:xfrm>
          <a:prstGeom prst="rect">
            <a:avLst/>
          </a:prstGeom>
          <a:noFill/>
        </p:spPr>
        <p:txBody>
          <a:bodyPr wrap="none" rtlCol="0">
            <a:spAutoFit/>
          </a:bodyPr>
          <a:lstStyle/>
          <a:p>
            <a:r>
              <a:rPr lang="en-FI" sz="6600" dirty="0">
                <a:solidFill>
                  <a:schemeClr val="accent2"/>
                </a:solidFill>
                <a:latin typeface="KG No Matter What" panose="02000507000000020003" pitchFamily="2" charset="77"/>
              </a:rPr>
              <a:t>performance</a:t>
            </a:r>
          </a:p>
        </p:txBody>
      </p:sp>
    </p:spTree>
    <p:extLst>
      <p:ext uri="{BB962C8B-B14F-4D97-AF65-F5344CB8AC3E}">
        <p14:creationId xmlns:p14="http://schemas.microsoft.com/office/powerpoint/2010/main" val="6485435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cartoon, chair, sketch, text&#10;&#10;Description automatically generated">
            <a:extLst>
              <a:ext uri="{FF2B5EF4-FFF2-40B4-BE49-F238E27FC236}">
                <a16:creationId xmlns:a16="http://schemas.microsoft.com/office/drawing/2014/main" id="{277B5C78-7B3D-B07C-E467-7DE7F02EFF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5776" y="0"/>
            <a:ext cx="8787160" cy="6151011"/>
          </a:xfrm>
          <a:prstGeom prst="rect">
            <a:avLst/>
          </a:prstGeom>
        </p:spPr>
      </p:pic>
      <p:sp>
        <p:nvSpPr>
          <p:cNvPr id="6" name="TextBox 5">
            <a:extLst>
              <a:ext uri="{FF2B5EF4-FFF2-40B4-BE49-F238E27FC236}">
                <a16:creationId xmlns:a16="http://schemas.microsoft.com/office/drawing/2014/main" id="{B227D172-4EEE-6931-BFF4-C6E595022276}"/>
              </a:ext>
            </a:extLst>
          </p:cNvPr>
          <p:cNvSpPr txBox="1"/>
          <p:nvPr/>
        </p:nvSpPr>
        <p:spPr>
          <a:xfrm>
            <a:off x="816080" y="992459"/>
            <a:ext cx="2384820" cy="523220"/>
          </a:xfrm>
          <a:prstGeom prst="rect">
            <a:avLst/>
          </a:prstGeom>
          <a:noFill/>
        </p:spPr>
        <p:txBody>
          <a:bodyPr wrap="none" rtlCol="0">
            <a:spAutoFit/>
          </a:bodyPr>
          <a:lstStyle/>
          <a:p>
            <a:r>
              <a:rPr lang="en-FI" sz="2800" dirty="0"/>
              <a:t>Driver (</a:t>
            </a:r>
            <a:r>
              <a:rPr lang="en-FI" sz="2800" dirty="0">
                <a:solidFill>
                  <a:schemeClr val="accent1"/>
                </a:solidFill>
              </a:rPr>
              <a:t>Hands</a:t>
            </a:r>
            <a:r>
              <a:rPr lang="en-FI" sz="2800" dirty="0"/>
              <a:t>)</a:t>
            </a:r>
          </a:p>
        </p:txBody>
      </p:sp>
      <p:sp>
        <p:nvSpPr>
          <p:cNvPr id="7" name="TextBox 6">
            <a:extLst>
              <a:ext uri="{FF2B5EF4-FFF2-40B4-BE49-F238E27FC236}">
                <a16:creationId xmlns:a16="http://schemas.microsoft.com/office/drawing/2014/main" id="{31E9B96E-AA56-6166-D737-CBA0B5E887B6}"/>
              </a:ext>
            </a:extLst>
          </p:cNvPr>
          <p:cNvSpPr txBox="1"/>
          <p:nvPr/>
        </p:nvSpPr>
        <p:spPr>
          <a:xfrm>
            <a:off x="9309592" y="777015"/>
            <a:ext cx="2967901" cy="954107"/>
          </a:xfrm>
          <a:prstGeom prst="rect">
            <a:avLst/>
          </a:prstGeom>
          <a:noFill/>
        </p:spPr>
        <p:txBody>
          <a:bodyPr wrap="square" rtlCol="0">
            <a:spAutoFit/>
          </a:bodyPr>
          <a:lstStyle/>
          <a:p>
            <a:r>
              <a:rPr lang="en-FI" sz="2800" dirty="0"/>
              <a:t>Designated Navigator (</a:t>
            </a:r>
            <a:r>
              <a:rPr lang="en-FI" sz="2800" dirty="0">
                <a:solidFill>
                  <a:schemeClr val="accent1"/>
                </a:solidFill>
              </a:rPr>
              <a:t>Voice</a:t>
            </a:r>
            <a:r>
              <a:rPr lang="en-FI" sz="2800" dirty="0"/>
              <a:t>)</a:t>
            </a:r>
          </a:p>
        </p:txBody>
      </p:sp>
      <p:sp>
        <p:nvSpPr>
          <p:cNvPr id="8" name="TextBox 7">
            <a:extLst>
              <a:ext uri="{FF2B5EF4-FFF2-40B4-BE49-F238E27FC236}">
                <a16:creationId xmlns:a16="http://schemas.microsoft.com/office/drawing/2014/main" id="{FA04009C-9020-E3D0-CB29-0CB5A30AFECC}"/>
              </a:ext>
            </a:extLst>
          </p:cNvPr>
          <p:cNvSpPr txBox="1"/>
          <p:nvPr/>
        </p:nvSpPr>
        <p:spPr>
          <a:xfrm>
            <a:off x="3897534" y="5467961"/>
            <a:ext cx="2967901" cy="523220"/>
          </a:xfrm>
          <a:prstGeom prst="rect">
            <a:avLst/>
          </a:prstGeom>
          <a:noFill/>
        </p:spPr>
        <p:txBody>
          <a:bodyPr wrap="square" rtlCol="0">
            <a:spAutoFit/>
          </a:bodyPr>
          <a:lstStyle/>
          <a:p>
            <a:r>
              <a:rPr lang="en-FI" sz="2800" dirty="0"/>
              <a:t>Navigators (</a:t>
            </a:r>
            <a:r>
              <a:rPr lang="en-FI" sz="2800" dirty="0">
                <a:solidFill>
                  <a:schemeClr val="accent1"/>
                </a:solidFill>
              </a:rPr>
              <a:t>Brains</a:t>
            </a:r>
            <a:r>
              <a:rPr lang="en-FI" sz="2800" dirty="0"/>
              <a:t>)</a:t>
            </a:r>
          </a:p>
        </p:txBody>
      </p:sp>
    </p:spTree>
    <p:extLst>
      <p:ext uri="{BB962C8B-B14F-4D97-AF65-F5344CB8AC3E}">
        <p14:creationId xmlns:p14="http://schemas.microsoft.com/office/powerpoint/2010/main" val="36560669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BBB3C9C-1A03-8D06-5821-A38F2E9DAEE9}"/>
              </a:ext>
            </a:extLst>
          </p:cNvPr>
          <p:cNvSpPr txBox="1"/>
          <p:nvPr/>
        </p:nvSpPr>
        <p:spPr>
          <a:xfrm>
            <a:off x="1143000" y="1338942"/>
            <a:ext cx="5724644" cy="1446550"/>
          </a:xfrm>
          <a:prstGeom prst="rect">
            <a:avLst/>
          </a:prstGeom>
          <a:noFill/>
        </p:spPr>
        <p:txBody>
          <a:bodyPr wrap="none" rtlCol="0">
            <a:spAutoFit/>
          </a:bodyPr>
          <a:lstStyle/>
          <a:p>
            <a:r>
              <a:rPr lang="en-FI" sz="8800" dirty="0">
                <a:latin typeface="KG No Matter What" panose="02000507000000020003" pitchFamily="2" charset="77"/>
              </a:rPr>
              <a:t>Developers</a:t>
            </a:r>
            <a:r>
              <a:rPr lang="en-FI" sz="8800" dirty="0">
                <a:solidFill>
                  <a:schemeClr val="accent2"/>
                </a:solidFill>
                <a:latin typeface="KG No Matter What" panose="02000507000000020003" pitchFamily="2" charset="77"/>
              </a:rPr>
              <a:t>.</a:t>
            </a:r>
            <a:r>
              <a:rPr lang="en-FI" sz="8800" dirty="0">
                <a:latin typeface="KG No Matter What" panose="02000507000000020003" pitchFamily="2" charset="77"/>
              </a:rPr>
              <a:t> </a:t>
            </a:r>
          </a:p>
        </p:txBody>
      </p:sp>
      <p:sp>
        <p:nvSpPr>
          <p:cNvPr id="3" name="TextBox 2">
            <a:extLst>
              <a:ext uri="{FF2B5EF4-FFF2-40B4-BE49-F238E27FC236}">
                <a16:creationId xmlns:a16="http://schemas.microsoft.com/office/drawing/2014/main" id="{F3322961-9C56-C7FD-A6E6-2BD63B1A6428}"/>
              </a:ext>
            </a:extLst>
          </p:cNvPr>
          <p:cNvSpPr txBox="1"/>
          <p:nvPr/>
        </p:nvSpPr>
        <p:spPr>
          <a:xfrm>
            <a:off x="4648200" y="3429000"/>
            <a:ext cx="3937296" cy="1446550"/>
          </a:xfrm>
          <a:prstGeom prst="rect">
            <a:avLst/>
          </a:prstGeom>
          <a:noFill/>
        </p:spPr>
        <p:txBody>
          <a:bodyPr wrap="none" rtlCol="0">
            <a:spAutoFit/>
          </a:bodyPr>
          <a:lstStyle/>
          <a:p>
            <a:r>
              <a:rPr lang="en-FI" sz="8800" dirty="0">
                <a:latin typeface="KG No Matter What" panose="02000507000000020003" pitchFamily="2" charset="77"/>
              </a:rPr>
              <a:t>Testers</a:t>
            </a:r>
            <a:r>
              <a:rPr lang="en-FI" sz="8800" dirty="0">
                <a:solidFill>
                  <a:schemeClr val="accent1"/>
                </a:solidFill>
                <a:latin typeface="KG No Matter What" panose="02000507000000020003" pitchFamily="2" charset="77"/>
              </a:rPr>
              <a:t>.</a:t>
            </a:r>
            <a:r>
              <a:rPr lang="en-FI" sz="8800" dirty="0">
                <a:latin typeface="KG No Matter What" panose="02000507000000020003" pitchFamily="2" charset="77"/>
              </a:rPr>
              <a:t> </a:t>
            </a:r>
          </a:p>
        </p:txBody>
      </p:sp>
      <p:sp>
        <p:nvSpPr>
          <p:cNvPr id="5" name="TextBox 4">
            <a:extLst>
              <a:ext uri="{FF2B5EF4-FFF2-40B4-BE49-F238E27FC236}">
                <a16:creationId xmlns:a16="http://schemas.microsoft.com/office/drawing/2014/main" id="{B6DDED28-FDF5-2047-318B-D8A540993A94}"/>
              </a:ext>
            </a:extLst>
          </p:cNvPr>
          <p:cNvSpPr txBox="1"/>
          <p:nvPr/>
        </p:nvSpPr>
        <p:spPr>
          <a:xfrm>
            <a:off x="5537496" y="4690884"/>
            <a:ext cx="6096000" cy="861774"/>
          </a:xfrm>
          <a:prstGeom prst="rect">
            <a:avLst/>
          </a:prstGeom>
          <a:noFill/>
        </p:spPr>
        <p:txBody>
          <a:bodyPr wrap="square">
            <a:spAutoFit/>
          </a:bodyPr>
          <a:lstStyle/>
          <a:p>
            <a:r>
              <a:rPr lang="en-FI" sz="3200" strike="sngStrike" dirty="0">
                <a:solidFill>
                  <a:schemeClr val="accent1"/>
                </a:solidFill>
              </a:rPr>
              <a:t>Testers</a:t>
            </a:r>
            <a:r>
              <a:rPr lang="en-FI" sz="1800" dirty="0"/>
              <a:t> Team members with emphasis on </a:t>
            </a:r>
            <a:r>
              <a:rPr lang="en-FI" sz="1800" dirty="0">
                <a:solidFill>
                  <a:schemeClr val="accent1"/>
                </a:solidFill>
              </a:rPr>
              <a:t>testing </a:t>
            </a:r>
            <a:r>
              <a:rPr lang="en-FI" sz="1800" dirty="0"/>
              <a:t>(and programming on </a:t>
            </a:r>
            <a:r>
              <a:rPr lang="en-FI" sz="1800" dirty="0">
                <a:solidFill>
                  <a:schemeClr val="accent1"/>
                </a:solidFill>
              </a:rPr>
              <a:t>testing problems</a:t>
            </a:r>
            <a:r>
              <a:rPr lang="en-FI" sz="1800" dirty="0"/>
              <a:t>). </a:t>
            </a:r>
            <a:endParaRPr lang="en-FI" dirty="0"/>
          </a:p>
        </p:txBody>
      </p:sp>
      <p:sp>
        <p:nvSpPr>
          <p:cNvPr id="7" name="TextBox 6">
            <a:extLst>
              <a:ext uri="{FF2B5EF4-FFF2-40B4-BE49-F238E27FC236}">
                <a16:creationId xmlns:a16="http://schemas.microsoft.com/office/drawing/2014/main" id="{B77EDB72-A975-8F31-C370-94CE9E34148A}"/>
              </a:ext>
            </a:extLst>
          </p:cNvPr>
          <p:cNvSpPr txBox="1"/>
          <p:nvPr/>
        </p:nvSpPr>
        <p:spPr>
          <a:xfrm>
            <a:off x="4425042" y="2600826"/>
            <a:ext cx="7208453" cy="584775"/>
          </a:xfrm>
          <a:prstGeom prst="rect">
            <a:avLst/>
          </a:prstGeom>
          <a:noFill/>
        </p:spPr>
        <p:txBody>
          <a:bodyPr wrap="square">
            <a:spAutoFit/>
          </a:bodyPr>
          <a:lstStyle/>
          <a:p>
            <a:r>
              <a:rPr lang="en-FI" sz="3200" strike="sngStrike" dirty="0">
                <a:solidFill>
                  <a:schemeClr val="accent2"/>
                </a:solidFill>
              </a:rPr>
              <a:t>Developers</a:t>
            </a:r>
            <a:r>
              <a:rPr lang="en-FI" sz="1800" dirty="0"/>
              <a:t> Team members with emphasis on </a:t>
            </a:r>
            <a:r>
              <a:rPr lang="en-FI" sz="1800" dirty="0">
                <a:solidFill>
                  <a:schemeClr val="accent2"/>
                </a:solidFill>
              </a:rPr>
              <a:t>programming</a:t>
            </a:r>
            <a:r>
              <a:rPr lang="en-FI" sz="1800" dirty="0"/>
              <a:t>.</a:t>
            </a:r>
            <a:endParaRPr lang="en-FI" dirty="0"/>
          </a:p>
        </p:txBody>
      </p:sp>
    </p:spTree>
    <p:extLst>
      <p:ext uri="{BB962C8B-B14F-4D97-AF65-F5344CB8AC3E}">
        <p14:creationId xmlns:p14="http://schemas.microsoft.com/office/powerpoint/2010/main" val="27530417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29AB9245-1BEA-FCAD-0E8B-8D3BFB75BF90}"/>
              </a:ext>
            </a:extLst>
          </p:cNvPr>
          <p:cNvGrpSpPr/>
          <p:nvPr/>
        </p:nvGrpSpPr>
        <p:grpSpPr>
          <a:xfrm>
            <a:off x="297109" y="1844856"/>
            <a:ext cx="7785346" cy="923330"/>
            <a:chOff x="297109" y="1844856"/>
            <a:chExt cx="7785346" cy="923330"/>
          </a:xfrm>
        </p:grpSpPr>
        <p:cxnSp>
          <p:nvCxnSpPr>
            <p:cNvPr id="7" name="Straight Connector 6">
              <a:extLst>
                <a:ext uri="{FF2B5EF4-FFF2-40B4-BE49-F238E27FC236}">
                  <a16:creationId xmlns:a16="http://schemas.microsoft.com/office/drawing/2014/main" id="{D4D7E192-0CBA-005D-021A-9168937F89BE}"/>
                </a:ext>
              </a:extLst>
            </p:cNvPr>
            <p:cNvCxnSpPr>
              <a:cxnSpLocks/>
            </p:cNvCxnSpPr>
            <p:nvPr/>
          </p:nvCxnSpPr>
          <p:spPr>
            <a:xfrm>
              <a:off x="2795752" y="2257286"/>
              <a:ext cx="5286703" cy="0"/>
            </a:xfrm>
            <a:prstGeom prst="line">
              <a:avLst/>
            </a:prstGeom>
            <a:ln>
              <a:solidFill>
                <a:schemeClr val="accent2"/>
              </a:solidFill>
              <a:prstDash val="dash"/>
            </a:ln>
          </p:spPr>
          <p:style>
            <a:lnRef idx="3">
              <a:schemeClr val="accent2"/>
            </a:lnRef>
            <a:fillRef idx="0">
              <a:schemeClr val="accent2"/>
            </a:fillRef>
            <a:effectRef idx="2">
              <a:schemeClr val="accent2"/>
            </a:effectRef>
            <a:fontRef idx="minor">
              <a:schemeClr val="tx1"/>
            </a:fontRef>
          </p:style>
        </p:cxnSp>
        <p:sp>
          <p:nvSpPr>
            <p:cNvPr id="10" name="TextBox 9">
              <a:extLst>
                <a:ext uri="{FF2B5EF4-FFF2-40B4-BE49-F238E27FC236}">
                  <a16:creationId xmlns:a16="http://schemas.microsoft.com/office/drawing/2014/main" id="{F12FD5F8-5228-9DF9-1D95-C3713B12C830}"/>
                </a:ext>
              </a:extLst>
            </p:cNvPr>
            <p:cNvSpPr txBox="1"/>
            <p:nvPr/>
          </p:nvSpPr>
          <p:spPr>
            <a:xfrm>
              <a:off x="297109" y="1844856"/>
              <a:ext cx="2141292" cy="923330"/>
            </a:xfrm>
            <a:prstGeom prst="rect">
              <a:avLst/>
            </a:prstGeom>
            <a:noFill/>
          </p:spPr>
          <p:txBody>
            <a:bodyPr wrap="none" rtlCol="0">
              <a:spAutoFit/>
            </a:bodyPr>
            <a:lstStyle/>
            <a:p>
              <a:r>
                <a:rPr lang="en-FI" dirty="0"/>
                <a:t>Stakeholders happy, </a:t>
              </a:r>
              <a:br>
                <a:rPr lang="en-FI" dirty="0"/>
              </a:br>
              <a:r>
                <a:rPr lang="en-FI" dirty="0"/>
                <a:t>even delighted </a:t>
              </a:r>
            </a:p>
            <a:p>
              <a:r>
                <a:rPr lang="en-FI" dirty="0"/>
                <a:t>–Quality Information</a:t>
              </a:r>
            </a:p>
          </p:txBody>
        </p:sp>
      </p:grpSp>
      <p:grpSp>
        <p:nvGrpSpPr>
          <p:cNvPr id="22" name="Group 21">
            <a:extLst>
              <a:ext uri="{FF2B5EF4-FFF2-40B4-BE49-F238E27FC236}">
                <a16:creationId xmlns:a16="http://schemas.microsoft.com/office/drawing/2014/main" id="{F0D61A9A-05FB-9411-11D7-FC2DE2C341A6}"/>
              </a:ext>
            </a:extLst>
          </p:cNvPr>
          <p:cNvGrpSpPr/>
          <p:nvPr/>
        </p:nvGrpSpPr>
        <p:grpSpPr>
          <a:xfrm>
            <a:off x="297109" y="3340642"/>
            <a:ext cx="7822135" cy="646331"/>
            <a:chOff x="297109" y="3340642"/>
            <a:chExt cx="7822135" cy="646331"/>
          </a:xfrm>
        </p:grpSpPr>
        <p:cxnSp>
          <p:nvCxnSpPr>
            <p:cNvPr id="9" name="Straight Connector 8">
              <a:extLst>
                <a:ext uri="{FF2B5EF4-FFF2-40B4-BE49-F238E27FC236}">
                  <a16:creationId xmlns:a16="http://schemas.microsoft.com/office/drawing/2014/main" id="{CC8F388A-C889-BEA8-4FBB-F953ABC4BBC1}"/>
                </a:ext>
              </a:extLst>
            </p:cNvPr>
            <p:cNvCxnSpPr>
              <a:cxnSpLocks/>
            </p:cNvCxnSpPr>
            <p:nvPr/>
          </p:nvCxnSpPr>
          <p:spPr>
            <a:xfrm>
              <a:off x="2832541" y="3805126"/>
              <a:ext cx="5286703" cy="0"/>
            </a:xfrm>
            <a:prstGeom prst="line">
              <a:avLst/>
            </a:prstGeom>
            <a:ln>
              <a:solidFill>
                <a:schemeClr val="accent6"/>
              </a:solidFill>
              <a:prstDash val="dash"/>
            </a:ln>
          </p:spPr>
          <p:style>
            <a:lnRef idx="3">
              <a:schemeClr val="accent2"/>
            </a:lnRef>
            <a:fillRef idx="0">
              <a:schemeClr val="accent2"/>
            </a:fillRef>
            <a:effectRef idx="2">
              <a:schemeClr val="accent2"/>
            </a:effectRef>
            <a:fontRef idx="minor">
              <a:schemeClr val="tx1"/>
            </a:fontRef>
          </p:style>
        </p:cxnSp>
        <p:sp>
          <p:nvSpPr>
            <p:cNvPr id="11" name="TextBox 10">
              <a:extLst>
                <a:ext uri="{FF2B5EF4-FFF2-40B4-BE49-F238E27FC236}">
                  <a16:creationId xmlns:a16="http://schemas.microsoft.com/office/drawing/2014/main" id="{D7A9DD9D-5C4C-1A60-E606-92FBCDDAF26E}"/>
                </a:ext>
              </a:extLst>
            </p:cNvPr>
            <p:cNvSpPr txBox="1"/>
            <p:nvPr/>
          </p:nvSpPr>
          <p:spPr>
            <a:xfrm>
              <a:off x="297109" y="3340642"/>
              <a:ext cx="2141292" cy="646331"/>
            </a:xfrm>
            <a:prstGeom prst="rect">
              <a:avLst/>
            </a:prstGeom>
            <a:noFill/>
            <a:ln>
              <a:noFill/>
            </a:ln>
          </p:spPr>
          <p:txBody>
            <a:bodyPr wrap="none" rtlCol="0">
              <a:spAutoFit/>
            </a:bodyPr>
            <a:lstStyle/>
            <a:p>
              <a:r>
                <a:rPr lang="en-FI" dirty="0"/>
                <a:t>Good Team’s Output</a:t>
              </a:r>
            </a:p>
            <a:p>
              <a:r>
                <a:rPr lang="en-FI" dirty="0"/>
                <a:t>–Quality Information</a:t>
              </a:r>
            </a:p>
          </p:txBody>
        </p:sp>
      </p:grpSp>
      <p:grpSp>
        <p:nvGrpSpPr>
          <p:cNvPr id="25" name="Group 24">
            <a:extLst>
              <a:ext uri="{FF2B5EF4-FFF2-40B4-BE49-F238E27FC236}">
                <a16:creationId xmlns:a16="http://schemas.microsoft.com/office/drawing/2014/main" id="{93642417-177C-65F0-3418-E2F9D68E861C}"/>
              </a:ext>
            </a:extLst>
          </p:cNvPr>
          <p:cNvGrpSpPr/>
          <p:nvPr/>
        </p:nvGrpSpPr>
        <p:grpSpPr>
          <a:xfrm>
            <a:off x="297109" y="5217486"/>
            <a:ext cx="7822135" cy="923330"/>
            <a:chOff x="297109" y="5217486"/>
            <a:chExt cx="7822135" cy="923330"/>
          </a:xfrm>
        </p:grpSpPr>
        <p:cxnSp>
          <p:nvCxnSpPr>
            <p:cNvPr id="12" name="Straight Connector 11">
              <a:extLst>
                <a:ext uri="{FF2B5EF4-FFF2-40B4-BE49-F238E27FC236}">
                  <a16:creationId xmlns:a16="http://schemas.microsoft.com/office/drawing/2014/main" id="{2389B11C-F3B0-E464-A5E0-062F5BB980BE}"/>
                </a:ext>
              </a:extLst>
            </p:cNvPr>
            <p:cNvCxnSpPr>
              <a:cxnSpLocks/>
            </p:cNvCxnSpPr>
            <p:nvPr/>
          </p:nvCxnSpPr>
          <p:spPr>
            <a:xfrm>
              <a:off x="2832541" y="5679151"/>
              <a:ext cx="5286703" cy="0"/>
            </a:xfrm>
            <a:prstGeom prst="line">
              <a:avLst/>
            </a:prstGeom>
            <a:ln>
              <a:solidFill>
                <a:schemeClr val="accent5"/>
              </a:solidFill>
              <a:prstDash val="dash"/>
            </a:ln>
          </p:spPr>
          <p:style>
            <a:lnRef idx="3">
              <a:schemeClr val="accent2"/>
            </a:lnRef>
            <a:fillRef idx="0">
              <a:schemeClr val="accent2"/>
            </a:fillRef>
            <a:effectRef idx="2">
              <a:schemeClr val="accent2"/>
            </a:effectRef>
            <a:fontRef idx="minor">
              <a:schemeClr val="tx1"/>
            </a:fontRef>
          </p:style>
        </p:cxnSp>
        <p:sp>
          <p:nvSpPr>
            <p:cNvPr id="13" name="TextBox 12">
              <a:extLst>
                <a:ext uri="{FF2B5EF4-FFF2-40B4-BE49-F238E27FC236}">
                  <a16:creationId xmlns:a16="http://schemas.microsoft.com/office/drawing/2014/main" id="{7B5704BE-3700-DDB0-969A-4D4724FFDB9A}"/>
                </a:ext>
              </a:extLst>
            </p:cNvPr>
            <p:cNvSpPr txBox="1"/>
            <p:nvPr/>
          </p:nvSpPr>
          <p:spPr>
            <a:xfrm>
              <a:off x="297109" y="5217486"/>
              <a:ext cx="2141292" cy="923330"/>
            </a:xfrm>
            <a:prstGeom prst="rect">
              <a:avLst/>
            </a:prstGeom>
            <a:noFill/>
          </p:spPr>
          <p:txBody>
            <a:bodyPr wrap="none" rtlCol="0">
              <a:spAutoFit/>
            </a:bodyPr>
            <a:lstStyle/>
            <a:p>
              <a:r>
                <a:rPr lang="en-FI" dirty="0"/>
                <a:t>Less than Good </a:t>
              </a:r>
              <a:br>
                <a:rPr lang="en-FI" dirty="0"/>
              </a:br>
              <a:r>
                <a:rPr lang="en-FI" dirty="0"/>
                <a:t>Team’s Output</a:t>
              </a:r>
            </a:p>
            <a:p>
              <a:r>
                <a:rPr lang="en-FI" dirty="0"/>
                <a:t>–Quality Information</a:t>
              </a:r>
            </a:p>
          </p:txBody>
        </p:sp>
      </p:grpSp>
      <p:grpSp>
        <p:nvGrpSpPr>
          <p:cNvPr id="23" name="Group 22">
            <a:extLst>
              <a:ext uri="{FF2B5EF4-FFF2-40B4-BE49-F238E27FC236}">
                <a16:creationId xmlns:a16="http://schemas.microsoft.com/office/drawing/2014/main" id="{7FAC6F70-6A35-0E00-CD0D-C06D5EEF6B01}"/>
              </a:ext>
            </a:extLst>
          </p:cNvPr>
          <p:cNvGrpSpPr/>
          <p:nvPr/>
        </p:nvGrpSpPr>
        <p:grpSpPr>
          <a:xfrm>
            <a:off x="4792717" y="2257286"/>
            <a:ext cx="7054575" cy="1545021"/>
            <a:chOff x="4792717" y="2257286"/>
            <a:chExt cx="7054575" cy="1545021"/>
          </a:xfrm>
        </p:grpSpPr>
        <p:sp>
          <p:nvSpPr>
            <p:cNvPr id="4" name="TextBox 3">
              <a:extLst>
                <a:ext uri="{FF2B5EF4-FFF2-40B4-BE49-F238E27FC236}">
                  <a16:creationId xmlns:a16="http://schemas.microsoft.com/office/drawing/2014/main" id="{05BAC661-B4AE-F2DA-E779-6824ECD7C31C}"/>
                </a:ext>
              </a:extLst>
            </p:cNvPr>
            <p:cNvSpPr txBox="1"/>
            <p:nvPr/>
          </p:nvSpPr>
          <p:spPr>
            <a:xfrm>
              <a:off x="9670414" y="2768186"/>
              <a:ext cx="2176878" cy="523220"/>
            </a:xfrm>
            <a:prstGeom prst="rect">
              <a:avLst/>
            </a:prstGeom>
            <a:noFill/>
          </p:spPr>
          <p:txBody>
            <a:bodyPr wrap="none" rtlCol="0">
              <a:spAutoFit/>
            </a:bodyPr>
            <a:lstStyle/>
            <a:p>
              <a:r>
                <a:rPr lang="en-FI" sz="2800" b="1" dirty="0">
                  <a:solidFill>
                    <a:srgbClr val="00B050"/>
                  </a:solidFill>
                </a:rPr>
                <a:t>Results Gap</a:t>
              </a:r>
            </a:p>
          </p:txBody>
        </p:sp>
        <p:sp>
          <p:nvSpPr>
            <p:cNvPr id="5" name="Right Brace 4">
              <a:extLst>
                <a:ext uri="{FF2B5EF4-FFF2-40B4-BE49-F238E27FC236}">
                  <a16:creationId xmlns:a16="http://schemas.microsoft.com/office/drawing/2014/main" id="{42619699-BF7E-45A2-217B-E41CBFD8170E}"/>
                </a:ext>
              </a:extLst>
            </p:cNvPr>
            <p:cNvSpPr/>
            <p:nvPr/>
          </p:nvSpPr>
          <p:spPr>
            <a:xfrm>
              <a:off x="8495463" y="2257286"/>
              <a:ext cx="1061545" cy="1545021"/>
            </a:xfrm>
            <a:prstGeom prst="rightBrace">
              <a:avLst/>
            </a:prstGeom>
            <a:ln>
              <a:solidFill>
                <a:schemeClr val="accent1"/>
              </a:solidFill>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FI"/>
            </a:p>
          </p:txBody>
        </p:sp>
        <p:sp>
          <p:nvSpPr>
            <p:cNvPr id="17" name="TextBox 16">
              <a:extLst>
                <a:ext uri="{FF2B5EF4-FFF2-40B4-BE49-F238E27FC236}">
                  <a16:creationId xmlns:a16="http://schemas.microsoft.com/office/drawing/2014/main" id="{5AB453BE-0A0B-BE4D-50F5-323EC3F028A8}"/>
                </a:ext>
              </a:extLst>
            </p:cNvPr>
            <p:cNvSpPr txBox="1"/>
            <p:nvPr/>
          </p:nvSpPr>
          <p:spPr>
            <a:xfrm>
              <a:off x="4792717" y="2846540"/>
              <a:ext cx="1010020" cy="369332"/>
            </a:xfrm>
            <a:prstGeom prst="rect">
              <a:avLst/>
            </a:prstGeom>
            <a:noFill/>
          </p:spPr>
          <p:txBody>
            <a:bodyPr wrap="none" rtlCol="0">
              <a:spAutoFit/>
            </a:bodyPr>
            <a:lstStyle/>
            <a:p>
              <a:r>
                <a:rPr lang="en-FI" i="1" dirty="0"/>
                <a:t>Surprise! </a:t>
              </a:r>
            </a:p>
          </p:txBody>
        </p:sp>
      </p:grpSp>
      <p:grpSp>
        <p:nvGrpSpPr>
          <p:cNvPr id="24" name="Group 23">
            <a:extLst>
              <a:ext uri="{FF2B5EF4-FFF2-40B4-BE49-F238E27FC236}">
                <a16:creationId xmlns:a16="http://schemas.microsoft.com/office/drawing/2014/main" id="{16432F6C-20AE-68C9-E456-F3EB515B2133}"/>
              </a:ext>
            </a:extLst>
          </p:cNvPr>
          <p:cNvGrpSpPr/>
          <p:nvPr/>
        </p:nvGrpSpPr>
        <p:grpSpPr>
          <a:xfrm>
            <a:off x="4112810" y="2215243"/>
            <a:ext cx="8015327" cy="3421860"/>
            <a:chOff x="4112810" y="2215243"/>
            <a:chExt cx="8015327" cy="3421860"/>
          </a:xfrm>
        </p:grpSpPr>
        <p:sp>
          <p:nvSpPr>
            <p:cNvPr id="14" name="Right Brace 13">
              <a:extLst>
                <a:ext uri="{FF2B5EF4-FFF2-40B4-BE49-F238E27FC236}">
                  <a16:creationId xmlns:a16="http://schemas.microsoft.com/office/drawing/2014/main" id="{0E328DCB-B33E-11DC-723D-AFCB386F7D4F}"/>
                </a:ext>
              </a:extLst>
            </p:cNvPr>
            <p:cNvSpPr/>
            <p:nvPr/>
          </p:nvSpPr>
          <p:spPr>
            <a:xfrm>
              <a:off x="8445060" y="2215243"/>
              <a:ext cx="1061545" cy="3421860"/>
            </a:xfrm>
            <a:prstGeom prst="rightBrace">
              <a:avLst>
                <a:gd name="adj1" fmla="val 8333"/>
                <a:gd name="adj2" fmla="val 68122"/>
              </a:avLst>
            </a:prstGeom>
            <a:ln>
              <a:solidFill>
                <a:schemeClr val="bg1">
                  <a:lumMod val="85000"/>
                </a:schemeClr>
              </a:solidFill>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FI"/>
            </a:p>
          </p:txBody>
        </p:sp>
        <p:sp>
          <p:nvSpPr>
            <p:cNvPr id="16" name="TextBox 15">
              <a:extLst>
                <a:ext uri="{FF2B5EF4-FFF2-40B4-BE49-F238E27FC236}">
                  <a16:creationId xmlns:a16="http://schemas.microsoft.com/office/drawing/2014/main" id="{889B3976-BCB8-9BC3-4541-5C39EC5DFB0D}"/>
                </a:ext>
              </a:extLst>
            </p:cNvPr>
            <p:cNvSpPr txBox="1"/>
            <p:nvPr/>
          </p:nvSpPr>
          <p:spPr>
            <a:xfrm>
              <a:off x="9670413" y="4240592"/>
              <a:ext cx="2457724" cy="1138773"/>
            </a:xfrm>
            <a:prstGeom prst="rect">
              <a:avLst/>
            </a:prstGeom>
            <a:noFill/>
          </p:spPr>
          <p:txBody>
            <a:bodyPr wrap="none" rtlCol="0">
              <a:spAutoFit/>
            </a:bodyPr>
            <a:lstStyle/>
            <a:p>
              <a:r>
                <a:rPr lang="en-FI" sz="2800" dirty="0">
                  <a:solidFill>
                    <a:schemeClr val="accent6"/>
                  </a:solidFill>
                </a:rPr>
                <a:t>Results Gap</a:t>
              </a:r>
              <a:br>
                <a:rPr lang="en-FI" sz="2800" dirty="0"/>
              </a:br>
              <a:r>
                <a:rPr lang="en-FI" sz="2000" dirty="0"/>
                <a:t>on a Team that thinks </a:t>
              </a:r>
            </a:p>
            <a:p>
              <a:r>
                <a:rPr lang="en-FI" sz="2000" dirty="0"/>
                <a:t>Testers == Testing</a:t>
              </a:r>
            </a:p>
          </p:txBody>
        </p:sp>
        <p:sp>
          <p:nvSpPr>
            <p:cNvPr id="18" name="TextBox 17">
              <a:extLst>
                <a:ext uri="{FF2B5EF4-FFF2-40B4-BE49-F238E27FC236}">
                  <a16:creationId xmlns:a16="http://schemas.microsoft.com/office/drawing/2014/main" id="{C29D106D-2D17-62D8-5FDE-5581C119F958}"/>
                </a:ext>
              </a:extLst>
            </p:cNvPr>
            <p:cNvSpPr txBox="1"/>
            <p:nvPr/>
          </p:nvSpPr>
          <p:spPr>
            <a:xfrm>
              <a:off x="4112810" y="4625312"/>
              <a:ext cx="2536656" cy="369332"/>
            </a:xfrm>
            <a:prstGeom prst="rect">
              <a:avLst/>
            </a:prstGeom>
            <a:noFill/>
          </p:spPr>
          <p:txBody>
            <a:bodyPr wrap="none" rtlCol="0">
              <a:spAutoFit/>
            </a:bodyPr>
            <a:lstStyle/>
            <a:p>
              <a:r>
                <a:rPr lang="en-FI" i="1" dirty="0"/>
                <a:t>Pick up the pizza boxes… </a:t>
              </a:r>
            </a:p>
          </p:txBody>
        </p:sp>
      </p:grpSp>
      <p:sp>
        <p:nvSpPr>
          <p:cNvPr id="20" name="TextBox 19">
            <a:extLst>
              <a:ext uri="{FF2B5EF4-FFF2-40B4-BE49-F238E27FC236}">
                <a16:creationId xmlns:a16="http://schemas.microsoft.com/office/drawing/2014/main" id="{673CBD95-0395-ABCE-EFB6-96578FDB5B26}"/>
              </a:ext>
            </a:extLst>
          </p:cNvPr>
          <p:cNvSpPr txBox="1"/>
          <p:nvPr/>
        </p:nvSpPr>
        <p:spPr>
          <a:xfrm>
            <a:off x="178676" y="350778"/>
            <a:ext cx="11866179" cy="769441"/>
          </a:xfrm>
          <a:prstGeom prst="rect">
            <a:avLst/>
          </a:prstGeom>
          <a:noFill/>
        </p:spPr>
        <p:txBody>
          <a:bodyPr wrap="square">
            <a:spAutoFit/>
          </a:bodyPr>
          <a:lstStyle/>
          <a:p>
            <a:pPr algn="ctr"/>
            <a:r>
              <a:rPr lang="fi-FI" sz="4400" dirty="0">
                <a:latin typeface="KG No Matter What" panose="02000507000000020003" pitchFamily="2" charset="77"/>
              </a:rPr>
              <a:t>”Find (some of) What Others May Have </a:t>
            </a:r>
            <a:r>
              <a:rPr lang="fi-FI" sz="4400" dirty="0">
                <a:solidFill>
                  <a:schemeClr val="accent1"/>
                </a:solidFill>
                <a:latin typeface="KG No Matter What" panose="02000507000000020003" pitchFamily="2" charset="77"/>
              </a:rPr>
              <a:t>Missed</a:t>
            </a:r>
            <a:r>
              <a:rPr lang="fi-FI" sz="4400" dirty="0">
                <a:latin typeface="KG No Matter What" panose="02000507000000020003" pitchFamily="2" charset="77"/>
              </a:rPr>
              <a:t>”</a:t>
            </a:r>
            <a:endParaRPr lang="en-US" sz="4400" dirty="0">
              <a:latin typeface="KG No Matter What" panose="02000507000000020003" pitchFamily="2" charset="77"/>
            </a:endParaRPr>
          </a:p>
        </p:txBody>
      </p:sp>
    </p:spTree>
    <p:extLst>
      <p:ext uri="{BB962C8B-B14F-4D97-AF65-F5344CB8AC3E}">
        <p14:creationId xmlns:p14="http://schemas.microsoft.com/office/powerpoint/2010/main" val="2622856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2C71858-8CB8-66E0-FA42-D8D2E0512D1C}"/>
              </a:ext>
            </a:extLst>
          </p:cNvPr>
          <p:cNvPicPr>
            <a:picLocks noChangeAspect="1"/>
          </p:cNvPicPr>
          <p:nvPr/>
        </p:nvPicPr>
        <p:blipFill>
          <a:blip r:embed="rId2"/>
          <a:stretch>
            <a:fillRect/>
          </a:stretch>
        </p:blipFill>
        <p:spPr>
          <a:xfrm>
            <a:off x="0" y="0"/>
            <a:ext cx="12216122" cy="6858000"/>
          </a:xfrm>
          <a:prstGeom prst="rect">
            <a:avLst/>
          </a:prstGeom>
        </p:spPr>
      </p:pic>
      <p:sp>
        <p:nvSpPr>
          <p:cNvPr id="3" name="TextBox 2">
            <a:extLst>
              <a:ext uri="{FF2B5EF4-FFF2-40B4-BE49-F238E27FC236}">
                <a16:creationId xmlns:a16="http://schemas.microsoft.com/office/drawing/2014/main" id="{3CA131BF-E932-52AB-8E59-4E9246D257B5}"/>
              </a:ext>
            </a:extLst>
          </p:cNvPr>
          <p:cNvSpPr txBox="1"/>
          <p:nvPr/>
        </p:nvSpPr>
        <p:spPr>
          <a:xfrm>
            <a:off x="1432467" y="4743450"/>
            <a:ext cx="7199586" cy="1754326"/>
          </a:xfrm>
          <a:prstGeom prst="rect">
            <a:avLst/>
          </a:prstGeom>
          <a:noFill/>
        </p:spPr>
        <p:txBody>
          <a:bodyPr wrap="square" rtlCol="0">
            <a:spAutoFit/>
          </a:bodyPr>
          <a:lstStyle/>
          <a:p>
            <a:pPr algn="ctr"/>
            <a:r>
              <a:rPr lang="en-FI" sz="5400" dirty="0"/>
              <a:t>Computer Assisted Software Authorship</a:t>
            </a:r>
          </a:p>
        </p:txBody>
      </p:sp>
      <p:pic>
        <p:nvPicPr>
          <p:cNvPr id="4" name="Picture 2">
            <a:extLst>
              <a:ext uri="{FF2B5EF4-FFF2-40B4-BE49-F238E27FC236}">
                <a16:creationId xmlns:a16="http://schemas.microsoft.com/office/drawing/2014/main" id="{D2D6BD9B-E766-04D4-55EC-C21FC9DE3C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32053" y="3429000"/>
            <a:ext cx="3073400" cy="26289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ABA7D5F-860B-62EA-D49C-B8CDF849AD35}"/>
              </a:ext>
            </a:extLst>
          </p:cNvPr>
          <p:cNvSpPr txBox="1"/>
          <p:nvPr/>
        </p:nvSpPr>
        <p:spPr>
          <a:xfrm>
            <a:off x="8415032" y="5962311"/>
            <a:ext cx="3700768" cy="369332"/>
          </a:xfrm>
          <a:prstGeom prst="rect">
            <a:avLst/>
          </a:prstGeom>
          <a:noFill/>
        </p:spPr>
        <p:txBody>
          <a:bodyPr wrap="square">
            <a:spAutoFit/>
          </a:bodyPr>
          <a:lstStyle/>
          <a:p>
            <a:r>
              <a:rPr lang="en-FI" dirty="0">
                <a:solidFill>
                  <a:schemeClr val="bg1"/>
                </a:solidFill>
              </a:rPr>
              <a:t>https://github.com/features/copilot/</a:t>
            </a:r>
          </a:p>
        </p:txBody>
      </p:sp>
    </p:spTree>
    <p:extLst>
      <p:ext uri="{BB962C8B-B14F-4D97-AF65-F5344CB8AC3E}">
        <p14:creationId xmlns:p14="http://schemas.microsoft.com/office/powerpoint/2010/main" val="1177022991"/>
      </p:ext>
    </p:extLst>
  </p:cSld>
  <p:clrMapOvr>
    <a:masterClrMapping/>
  </p:clrMapOvr>
</p:sld>
</file>

<file path=ppt/theme/theme1.xml><?xml version="1.0" encoding="utf-8"?>
<a:theme xmlns:a="http://schemas.openxmlformats.org/drawingml/2006/main" name="Office Theme">
  <a:themeElements>
    <a:clrScheme name="Legacy">
      <a:dk1>
        <a:srgbClr val="000000"/>
      </a:dk1>
      <a:lt1>
        <a:srgbClr val="FFFFFF"/>
      </a:lt1>
      <a:dk2>
        <a:srgbClr val="0E2841"/>
      </a:dk2>
      <a:lt2>
        <a:srgbClr val="E8E8E8"/>
      </a:lt2>
      <a:accent1>
        <a:srgbClr val="FE6A80"/>
      </a:accent1>
      <a:accent2>
        <a:srgbClr val="04A3D1"/>
      </a:accent2>
      <a:accent3>
        <a:srgbClr val="FFEBED"/>
      </a:accent3>
      <a:accent4>
        <a:srgbClr val="FE9DAC"/>
      </a:accent4>
      <a:accent5>
        <a:srgbClr val="FEBF00"/>
      </a:accent5>
      <a:accent6>
        <a:srgbClr val="FE1F40"/>
      </a:accent6>
      <a:hlink>
        <a:srgbClr val="E3FEFE"/>
      </a:hlink>
      <a:folHlink>
        <a:srgbClr val="69BBD1"/>
      </a:folHlink>
    </a:clrScheme>
    <a:fontScheme name="Gill Sans MT">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5  -  Compatibility Mode" id="{B1E5640E-B5F1-FA40-919F-979687DA7E03}" vid="{F1E51121-69F9-0E46-A16A-F8CDAB6A915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Metadata/LabelInfo.xml><?xml version="1.0" encoding="utf-8"?>
<clbl:labelList xmlns:clbl="http://schemas.microsoft.com/office/2020/mipLabelMetadata">
  <clbl:label id="{d9290083-bd2f-48a2-8ac5-09a524b17d15}" enabled="1" method="Privileged" siteId="{b9fec68c-c92d-461e-9a97-3d03a0f18b82}" contentBits="1" removed="0"/>
</clbl:labelList>
</file>

<file path=docProps/app.xml><?xml version="1.0" encoding="utf-8"?>
<Properties xmlns="http://schemas.openxmlformats.org/officeDocument/2006/extended-properties" xmlns:vt="http://schemas.openxmlformats.org/officeDocument/2006/docPropsVTypes">
  <Template>Office Theme</Template>
  <TotalTime>18</TotalTime>
  <Words>1318</Words>
  <Application>Microsoft Macintosh PowerPoint</Application>
  <PresentationFormat>Widescreen</PresentationFormat>
  <Paragraphs>221</Paragraphs>
  <Slides>44</Slides>
  <Notes>14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44</vt:i4>
      </vt:variant>
    </vt:vector>
  </HeadingPairs>
  <TitlesOfParts>
    <vt:vector size="52" baseType="lpstr">
      <vt:lpstr>Aptos</vt:lpstr>
      <vt:lpstr>Arial</vt:lpstr>
      <vt:lpstr>Calibri</vt:lpstr>
      <vt:lpstr>Gill Sans MT</vt:lpstr>
      <vt:lpstr>Gill Sans Nova Light</vt:lpstr>
      <vt:lpstr>KG No Matter What</vt:lpstr>
      <vt:lpstr>Wingdings</vt:lpstr>
      <vt:lpstr>Office Theme</vt:lpstr>
      <vt:lpstr>Whose Test Is It Anyway?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Pyhäjärvi, Maaret</dc:creator>
  <cp:lastModifiedBy>Pyhäjärvi, Maaret</cp:lastModifiedBy>
  <cp:revision>9</cp:revision>
  <dcterms:created xsi:type="dcterms:W3CDTF">2024-08-05T11:49:56Z</dcterms:created>
  <dcterms:modified xsi:type="dcterms:W3CDTF">2024-08-05T12:08:04Z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02c085c9-ccfd-4d47-af6f-b0bae10d6ba2_Enabled">
    <vt:lpwstr>true</vt:lpwstr>
  </property>
  <property fmtid="{D5CDD505-2E9C-101B-9397-08002B2CF9AE}" pid="3" name="MSIP_Label_02c085c9-ccfd-4d47-af6f-b0bae10d6ba2_SetDate">
    <vt:lpwstr>2024-05-22T09:10:50Z</vt:lpwstr>
  </property>
  <property fmtid="{D5CDD505-2E9C-101B-9397-08002B2CF9AE}" pid="4" name="MSIP_Label_02c085c9-ccfd-4d47-af6f-b0bae10d6ba2_Method">
    <vt:lpwstr>Standard</vt:lpwstr>
  </property>
  <property fmtid="{D5CDD505-2E9C-101B-9397-08002B2CF9AE}" pid="5" name="MSIP_Label_02c085c9-ccfd-4d47-af6f-b0bae10d6ba2_Name">
    <vt:lpwstr>Internal</vt:lpwstr>
  </property>
  <property fmtid="{D5CDD505-2E9C-101B-9397-08002B2CF9AE}" pid="6" name="MSIP_Label_02c085c9-ccfd-4d47-af6f-b0bae10d6ba2_SiteId">
    <vt:lpwstr>6d7393e0-41f5-4c2e-9b12-4c2be5da5c57</vt:lpwstr>
  </property>
  <property fmtid="{D5CDD505-2E9C-101B-9397-08002B2CF9AE}" pid="7" name="MSIP_Label_02c085c9-ccfd-4d47-af6f-b0bae10d6ba2_ActionId">
    <vt:lpwstr>e8d544fa-e533-4067-b9d0-14db78b680c5</vt:lpwstr>
  </property>
  <property fmtid="{D5CDD505-2E9C-101B-9397-08002B2CF9AE}" pid="8" name="MSIP_Label_02c085c9-ccfd-4d47-af6f-b0bae10d6ba2_ContentBits">
    <vt:lpwstr>2</vt:lpwstr>
  </property>
  <property fmtid="{D5CDD505-2E9C-101B-9397-08002B2CF9AE}" pid="9" name="ClassificationContentMarkingFooterLocations">
    <vt:lpwstr>Office Theme:8</vt:lpwstr>
  </property>
  <property fmtid="{D5CDD505-2E9C-101B-9397-08002B2CF9AE}" pid="10" name="ClassificationContentMarkingFooterText">
    <vt:lpwstr>Internal</vt:lpwstr>
  </property>
</Properties>
</file>